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311" r:id="rId3"/>
    <p:sldId id="333" r:id="rId4"/>
    <p:sldId id="318" r:id="rId5"/>
    <p:sldId id="335" r:id="rId6"/>
    <p:sldId id="312" r:id="rId7"/>
    <p:sldId id="336" r:id="rId8"/>
    <p:sldId id="334" r:id="rId9"/>
    <p:sldId id="337" r:id="rId10"/>
    <p:sldId id="338" r:id="rId11"/>
    <p:sldId id="339" r:id="rId12"/>
    <p:sldId id="332" r:id="rId13"/>
    <p:sldId id="317" r:id="rId14"/>
    <p:sldId id="31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10" autoAdjust="0"/>
    <p:restoredTop sz="88770" autoAdjust="0"/>
  </p:normalViewPr>
  <p:slideViewPr>
    <p:cSldViewPr snapToGrid="0" snapToObjects="1">
      <p:cViewPr varScale="1">
        <p:scale>
          <a:sx n="115" d="100"/>
          <a:sy n="115" d="100"/>
        </p:scale>
        <p:origin x="496" y="20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47:57.98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1517 1673 24575,'-3'0'0,"0"0"0,0 0 0,0 0 0,1-1 0,-1 1 0,0-1 0,1 0 0,-1 0 0,0 0 0,1 0 0,-1 0 0,1-1 0,-1 1 0,1-1 0,0 1 0,-3-3 0,5 4 0,0-1 0,-1 1 0,1-1 0,0 1 0,-1-1 0,1 1 0,0-1 0,0 0 0,-1 1 0,1-1 0,0 1 0,0-1 0,0 0 0,0 1 0,0-1 0,0 1 0,-1-1 0,2 0 0,-1 1 0,0-1 0,0 1 0,0-1 0,0 0 0,0 1 0,0-1 0,1 0 0,0-1 0,0 1 0,1-1 0,-1 1 0,0 0 0,1 0 0,-1-1 0,0 1 0,1 0 0,0 0 0,-1 0 0,1 1 0,0-1 0,2-1 0,23-6 0,-1 1 0,1 1 0,1 1 0,-1 1 0,38 0 0,-39 4 0,0-2 0,0-1 0,1-1 0,-2-1 0,1-1 0,27-11 0,-52 16 0,1 1 0,-1-1 0,1 1 0,-1-1 0,1 1 0,-1-1 0,0 0 0,1 0 0,-1 1 0,0-1 0,0 0 0,0 0 0,1 0 0,-1-1 0,0 1 0,-1 0 0,1 0 0,0 0 0,0-1 0,0 1 0,-1 0 0,1-1 0,-1 1 0,1-1 0,-1 1 0,1-1 0,-1 1 0,0-4 0,0 3 0,-1-1 0,0 0 0,-1 1 0,1-1 0,0 1 0,-1 0 0,1-1 0,-1 1 0,0 0 0,0 0 0,0 0 0,0 0 0,0 0 0,-3-2 0,-10-6 0,0 0 0,0 1 0,-33-13 0,-110-31 0,123 43 0,-1 2 0,0 1 0,-1 1 0,-71 0 0,46 3 0,28 0 0,0 1 0,1 2 0,-1 2 0,0 0 0,-41 10 0,73-12 0,1 1 0,0-1 0,0 0 0,0 0 0,-1 1 0,1-1 0,0 0 0,0 1 0,0-1 0,0 1 0,-1 0 0,1-1 0,0 1 0,0 0 0,0 0 0,1-1 0,-3 3 0,17 4 0,50 1 0,814 3 0,-586-13 0,-77 1 0,-605 4 0,256 4 0,-134 25 0,-896 197 0,1106-214 0,50-8 0,36-4 0,187-7 0,124 3 0,-201 14 0,33 1 0,-147-13 0,-14 0 0,0 0 0,0-1 0,-1 0 0,16-3 0,-23 3 0,-1 0 0,1-1 0,0 0 0,0 1 0,0-1 0,0 0 0,0 0 0,-1 0 0,1 0 0,0 0 0,-1 0 0,1 0 0,-1 0 0,1-1 0,-1 1 0,0-1 0,1 1 0,-1-1 0,0 1 0,0-1 0,0 0 0,0 0 0,-1 0 0,1 1 0,0-1 0,-1 0 0,1-3 0,15-92 0,-5-2 0,-1-141 0,-12 193 0,-3 0 0,-1 1 0,-3 0 0,-2 0 0,-1 1 0,-3 1 0,-1 0 0,-40-73 0,48 104 0,0 0 0,0 1 0,-2 0 0,1 0 0,-1 1 0,-1 1 0,0 0 0,-1 0 0,0 1 0,0 0 0,-1 1 0,0 1 0,0 0 0,-22-8 0,33 15 0,0-1 0,0 1 0,0 0 0,0 0 0,0 0 0,0 0 0,0 0 0,0 0 0,0 1 0,0-1 0,0 1 0,0-1 0,0 1 0,0 0 0,0 0 0,1 0 0,-1 0 0,0 0 0,1 0 0,-1 0 0,1 1 0,-1-1 0,1 0 0,-1 1 0,1 0 0,0-1 0,0 1 0,0 0 0,0-1 0,0 1 0,0 0 0,0 0 0,0 0 0,1 0 0,-1 0 0,1 2 0,-5 11 0,2 1 0,0-1 0,-2 26 0,4-31 0,-9 168 0,10-153 0,1-1 0,1 0 0,1 0 0,2 0 0,8 30 0,-2-36 0,-2-27 0,-1-34 0,-7 1 0,-2-1 0,-2 1 0,-1 0 0,-18-73 0,-63-161 0,62 225 0,23 51 0,0-1 0,0 1 0,0 0 0,-1 0 0,1 0 0,0-1 0,0 1 0,0 0 0,-1 0 0,1 0 0,0 0 0,0 0 0,-1 0 0,1 0 0,0 0 0,-1 0 0,1 0 0,0-1 0,0 1 0,-1 0 0,1 0 0,0 1 0,0-1 0,-1 0 0,1 0 0,0 0 0,-1 0 0,1 0 0,0 0 0,0 0 0,-1 0 0,1 0 0,0 1 0,0-1 0,0 0 0,-1 0 0,1 0 0,0 0 0,0 1 0,0-1 0,-1 0 0,1 0 0,0 1 0,0-1 0,0 0 0,0 0 0,0 1 0,0-1 0,-1 0 0,1 0 0,0 1 0,0-1 0,0 0 0,0 0 0,0 1 0,0-1 0,0 1 0,-6 20 0,-14 98 0,6 1 0,1 126 0,11-200 0,2-35 0,0-4 0,0 0 0,0 1 0,-1-1 0,0 0 0,-1 0 0,-3 10 0,5-16 0,0 0 0,-1 0 0,1-1 0,0 1 0,-1 0 0,1-1 0,-1 1 0,1-1 0,-1 1 0,1 0 0,-1-1 0,0 1 0,1-1 0,-1 0 0,0 1 0,1-1 0,-1 1 0,0-1 0,0 0 0,1 0 0,-1 1 0,0-1 0,0 0 0,1 0 0,-2 0 0,-1 0 0,1-1 0,0 1 0,-1-1 0,1 0 0,0 0 0,0 0 0,-1 0 0,1 0 0,0 0 0,0-1 0,0 1 0,-3-4 0,-22-21 0,2-1 0,0-1 0,-40-62 0,52 72 0,-53-77 0,4-3 0,5-2 0,4-3 0,-43-119 0,92 211 0,0 1 0,1-1 0,1 0 0,-3-17 0,5 28 0,0-1 0,0 1 0,0-1 0,0 1 0,-1-1 0,1 1 0,0-1 0,0 1 0,0-1 0,0 1 0,0-1 0,0 1 0,0-1 0,0 1 0,0-1 0,0 1 0,1-1 0,-1 1 0,0-1 0,0 1 0,0-1 0,1 1 0,-1-1 0,0 1 0,0 0 0,1-1 0,-1 1 0,0-1 0,1 1 0,-1 0 0,1-1 0,-1 1 0,0 0 0,1 0 0,-1-1 0,1 1 0,-1 0 0,1 0 0,-1 0 0,1-1 0,-1 1 0,1 0 0,-1 0 0,1 0 0,-1 0 0,1 0 0,-1 0 0,1 0 0,-1 0 0,1 0 0,-1 0 0,1 0 0,-1 0 0,1 1 0,-1-1 0,1 0 0,6 4 0,-1 1 0,0-1 0,0 1 0,-1 0 0,1 0 0,-1 1 0,0-1 0,4 8 0,41 60 0,-43-62 0,51 90 0,-4 3 0,-5 2 0,59 185 0,-89-227 0,-17-39 0,-3-26 0,1 1 0,-1 0 0,0 0 0,0 0 0,1-1 0,-1 1 0,0 0 0,1-1 0,-1 1 0,0 0 0,1-1 0,-1 1 0,0-1 0,1 1 0,-1-1 0,1 1 0,-1-1 0,1 0 0,-1 1 0,1-1 0,0 0 0,-1 1 0,1-1 0,0 0 0,-1 1 0,1-1 0,0-1 0,-18-26 0,1-1 0,2-1 0,1-1 0,1 0 0,-16-62 0,28 91 0,0 0 0,1 0 0,-1-1 0,1 1 0,0 0 0,0 0 0,0-1 0,0 1 0,0 0 0,0 0 0,1 0 0,-1-1 0,1 1 0,-1 0 0,2-3 0,-1 4 0,-1 1 0,1-1 0,0 1 0,-1-1 0,1 1 0,0-1 0,0 1 0,-1-1 0,1 1 0,0-1 0,0 1 0,-1 0 0,1-1 0,0 1 0,0 0 0,0 0 0,0 0 0,-1 0 0,1 0 0,0 0 0,0 0 0,0 0 0,0 0 0,0 0 0,-1 0 0,2 1 0,5 1 0,-1 0 0,0 1 0,0 0 0,-1 0 0,1 0 0,-1 1 0,1 0 0,7 8 0,10 12 0,32 41 0,3 6 0,-58-71 0,0-1 0,0 1 0,0 0 0,0 0 0,1-1 0,-1 1 0,0 0 0,0 0 0,0-1 0,0 1 0,0 0 0,0 0 0,0 0 0,1-1 0,-1 1 0,0 0 0,0 0 0,0 0 0,0-1 0,1 1 0,-1 0 0,0 0 0,0 0 0,0 0 0,1 0 0,-1 0 0,0 0 0,0-1 0,1 1 0,-1 0 0,0 0 0,0 0 0,1 0 0,-1 0 0,0 0 0,0 0 0,0 0 0,1 0 0,-1 0 0,0 0 0,0 0 0,1 1 0,-1-1 0,0 0 0,0 0 0,1 0 0,-1 0 0,0 0 0,0 0 0,0 0 0,1 1 0,-1-1 0,0 0 0,0 0 0,0 0 0,0 1 0,1-1 0,-1 0 0,0 0 0,0 0 0,0 1 0,0-1 0,0 0 0,0 0 0,0 1 0,-2-26 0,2 24 0,-9-53 0,-14-73 0,-10-251 0,33 374 0,-1 1 0,1-1 0,1 0 0,-1 1 0,1-1 0,-1 1 0,1-1 0,0 1 0,0-1 0,0 1 0,1 0 0,-1-1 0,1 1 0,2-4 0,-3 7 0,-1-1 0,1 1 0,0 0 0,-1-1 0,1 1 0,-1-1 0,1 1 0,0 0 0,-1 0 0,1 0 0,0-1 0,-1 1 0,1 0 0,0 0 0,-1 0 0,1 0 0,0 0 0,0 0 0,-1 0 0,1 0 0,0 0 0,-1 0 0,1 1 0,0-1 0,0 1 0,25 20 0,-7 4 0,-1 1 0,-1 1 0,17 38 0,35 92 0,-61-137 0,-1-4 0,-6-13 0,-2-6 0,-8-14 0,-13-29 0,1-1 0,2 0 0,3-2 0,-16-72 0,31 115 0,0 0 0,1 0 0,-1 0 0,1 0 0,0 0 0,1-7 0,-1 12 0,0 1 0,0-1 0,1 1 0,-1-1 0,0 1 0,0-1 0,0 1 0,0-1 0,0 1 0,1-1 0,-1 1 0,0-1 0,0 1 0,1 0 0,-1-1 0,0 1 0,1-1 0,-1 1 0,1 0 0,-1-1 0,0 1 0,1 0 0,-1 0 0,1-1 0,-1 1 0,1 0 0,-1 0 0,1 0 0,-1-1 0,1 1 0,-1 0 0,1 0 0,-1 0 0,1 0 0,-1 0 0,1 0 0,-1 0 0,1 0 0,-1 0 0,1 0 0,-1 0 0,1 1 0,-1-1 0,1 0 0,-1 0 0,1 0 0,-1 1 0,0-1 0,1 0 0,-1 0 0,1 1 0,-1-1 0,0 0 0,1 1 0,-1-1 0,1 1 0,-1-1 0,0 1 0,24 26 0,-11-6 0,0 1 0,-1 0 0,-2 1 0,0 0 0,-1 1 0,-2 0 0,0 0 0,5 38 0,-13-50 0,-4-12 0,-7-17 0,8 9 0,0 0 0,1 0 0,0-1 0,0 0 0,0 0 0,1 0 0,1 0 0,-1-12 0,5 23 0,-1 1 0,1-1 0,0 0 0,-1 1 0,1 0 0,-1 0 0,0-1 0,3 6 0,-1-1 0,23 41 0,-25-46 0,-1 0 0,0 0 0,0 0 0,-1 0 0,1 0 0,0 0 0,-1 0 0,1 0 0,-1 0 0,0 0 0,1 1 0,-1-1 0,0 0 0,0 0 0,-1 0 0,1 1 0,0-1 0,-1 0 0,1 0 0,-2 3 0,1-4 0,1-1 0,-1 1 0,1-1 0,-1 0 0,1 1 0,-1-1 0,0 0 0,1 1 0,-1-1 0,1 0 0,-1 0 0,0 1 0,1-1 0,-1 0 0,1 0 0,-1 0 0,0 0 0,1 0 0,-1 0 0,0 0 0,1 0 0,-1 0 0,0 0 0,1-1 0,-1 1 0,1 0 0,-1 0 0,0 0 0,1-1 0,-1 1 0,-20-13 0,18 10 0,-4-2 0,1 0 0,-1 1 0,0 0 0,0 1 0,-15-6 0,21 8 0,0 1 0,0 0 0,0 0 0,0-1 0,0 1 0,-1 0 0,1 0 0,0 0 0,0 0 0,0 1 0,0-1 0,0 0 0,-1 0 0,1 1 0,0-1 0,0 1 0,0-1 0,0 1 0,0-1 0,-1 1 0,1 1 0,0-1 0,0 1 0,0-1 0,0 1 0,0-1 0,0 1 0,1 0 0,-1 0 0,0-1 0,1 1 0,-1 0 0,1 0 0,0-1 0,0 1 0,0 0 0,0 0 0,0 2 0,0 2 0,0 1 0,0-1 0,0 1 0,0 0 0,1-1 0,3 12 0,-3-16 0,0 0 0,0 0 0,0 0 0,0 0 0,0 0 0,0 0 0,1 0 0,-1-1 0,1 1 0,-1 0 0,1-1 0,0 1 0,0-1 0,0 0 0,0 1 0,0-1 0,0 0 0,0 0 0,0 0 0,0-1 0,3 2 0,33 5 0,-1-2 0,1-1 0,0-2 0,73-5 0,-102 2 0,55-4 0,-60 4 0,0 0 0,0 0 0,1 0 0,-1 0 0,0-1 0,0 1 0,0-1 0,0 0 0,-1-1 0,1 1 0,5-5 0,-8 6 0,-1 1 0,1-1 0,-1 0 0,0 1 0,1-1 0,-1 0 0,0 1 0,1-1 0,-1 0 0,0 0 0,0 1 0,0-1 0,1 0 0,-1 0 0,0 0 0,0 1 0,0-1 0,0 0 0,0 0 0,-1 0 0,1 1 0,0-1 0,0 0 0,0 0 0,-1 1 0,1-1 0,0 0 0,-1 1 0,1-1 0,-1 0 0,1 1 0,-1-1 0,1 0 0,-1 1 0,1-1 0,-1 1 0,0-1 0,1 1 0,-1-1 0,0 1 0,1 0 0,-1-1 0,0 1 0,0 0 0,-1-1 0,-43-19 0,36 16 0,-2 0 0,6 3 0,1-1 0,-1 0 0,1 0 0,-1 0 0,1 0 0,0-1 0,0 1 0,0-1 0,0 0 0,0-1 0,-6-5 0,10 8 0,0 1 0,0 0 0,0 0 0,0-1 0,0 1 0,0 0 0,0-1 0,0 1 0,0 0 0,0 0 0,0-1 0,0 1 0,0 0 0,0-1 0,0 1 0,0 0 0,0 0 0,0-1 0,0 1 0,0 0 0,1 0 0,-1-1 0,0 1 0,0 0 0,0 0 0,0-1 0,1 1 0,-1 0 0,0 0 0,0 0 0,0 0 0,1-1 0,-1 1 0,0 0 0,0 0 0,1 0 0,-1 0 0,1 0 0,17-5 0,20 2 0,-36 3 0,59 0 0,-1 3 0,1 2 0,100 22 0,-12 2 0,2-7 0,0-7 0,267-6 0,-866-19 0,330 0 0,-223-48 0,259 36 0,-108-23 0,156 38 0,-1 3 0,1 0 0,-49 2 0,250 4 0,10-1 0,567-12 0,-695 6 0,-62 0 0,-85 2 0,-1209 62 0,1275-56 0,20-1 0,1-1 0,-1 0 0,1-1 0,-1-1 0,-14-1 0,26 2 0,0 0 0,0 0 0,0 0 0,1 0 0,-1-1 0,0 1 0,0 0 0,0 0 0,0 0 0,1 0 0,-1 0 0,0 0 0,0 0 0,0 0 0,0 0 0,0-1 0,0 1 0,1 0 0,-1 0 0,0 0 0,0 0 0,0 0 0,0-1 0,0 1 0,0 0 0,0 0 0,0 0 0,0 0 0,0 0 0,0-1 0,0 1 0,0 0 0,0 0 0,0 0 0,0 0 0,0-1 0,0 1 0,0 0 0,0 0 0,0 0 0,0 0 0,0-1 0,0 1 0,0 0 0,0 0 0,0 0 0,0 0 0,0-1 0,0 1 0,-1 0 0,1 0 0,0 0 0,0 0 0,0 0 0,0 0 0,0-1 0,12-3 0,0-1 0,1 1 0,0 1 0,0 0 0,0 1 0,24-1 0,-3 0 0,892-31 0,-897 33 0,0-1 0,46-9 0,-59 7 0,-25 1 0,-33 1 0,40 2 0,-256 0 0,-49-2 0,249-3 0,-68-14 0,0-1 0,72 15 0,20 3 0,-1-2 0,1-1 0,0-2 0,-33-11 0,66 18 0,1 0 0,0 0 0,-1 0 0,1 0 0,0 0 0,0 0 0,-1 0 0,1 0 0,0 0 0,0-1 0,-1 1 0,1 0 0,0 0 0,0 0 0,-1 0 0,1 0 0,0-1 0,0 1 0,0 0 0,-1 0 0,1 0 0,0 0 0,0-1 0,0 1 0,0 0 0,-1 0 0,1-1 0,0 1 0,0 0 0,0 0 0,0-1 0,0 1 0,0 0 0,0 0 0,0-1 0,0 1 0,0 0 0,0-1 0,0 1 0,0 0 0,0 0 0,0-1 0,0 1 0,0 0 0,0 0 0,0-1 0,0 1 0,16-10 0,35-5 0,-44 13 0,148-35 0,1 7 0,1 7 0,305-6 0,-310 28 0,224 6 0,-365-4 0,-3-2 0,0 2 0,-1-1 0,1 1 0,-1 0 0,1 0 0,-1 1 0,1 0 0,10 5 0,-18-7 0,0 0 0,0 0 0,-1 0 0,1 0 0,0-1 0,0 1 0,0 0 0,0 0 0,0 0 0,0 0 0,-1 0 0,1 0 0,0 0 0,0 0 0,0 0 0,0 0 0,0 0 0,-1 0 0,1 0 0,0 0 0,0 0 0,0 0 0,0 0 0,0 0 0,-1 0 0,1 0 0,0 0 0,0 0 0,0 0 0,0 0 0,0 0 0,0 1 0,-1-1 0,1 0 0,0 0 0,0 0 0,0 0 0,0 0 0,0 0 0,0 0 0,0 0 0,0 1 0,0-1 0,-1 0 0,1 0 0,0 0 0,0 0 0,0 0 0,0 1 0,0-1 0,0 0 0,0 0 0,0 0 0,0 0 0,0 0 0,0 1 0,0-1 0,0 0 0,0 0 0,0 0 0,0 0 0,0 0 0,0 1 0,0-1 0,0 0 0,1 0 0,-1 0 0,0 0 0,0 0 0,-30 5 0,-1-3 0,-57-1 0,31-2 0,-485 14 0,-105 1 0,371-16 0,-439 4 0,631 2 0,74-1 0,22-1 0,315 11 0,-209-12 0,-82-1 0,845 0 0,0-63 0,-505 3 0,-358 56 0,-1 2 0,1-1 0,0 2 0,0 1 0,0 0 0,0 1 0,20 4 0,-37-5 0,0 0 0,-1 0 0,1 0 0,0 0 0,-1 0 0,1 0 0,0 0 0,-1 1 0,1-1 0,0 0 0,-1 0 0,1 1 0,-1-1 0,1 1 0,0-1 0,-1 0 0,1 1 0,-1-1 0,1 1 0,-1-1 0,1 1 0,-1-1 0,0 1 0,1 1 0,-9 9 0,-34 10 0,42-20 0,-84 30 0,-1-3 0,-2-4 0,0-4 0,-1-4 0,-164 9 0,52-22 0,42-3 0,-1125 20 0,1837-41 0,-286 7 0,-203 11 0,1109-41 0,-1041 45 0,-81 7 0,-51-8 0,-1 0 0,0 0 0,1 0 0,-1 0 0,0 0 0,1 0 0,-1 1 0,0-1 0,0 0 0,1 0 0,-1 0 0,0 0 0,1 1 0,-1-1 0,0 0 0,0 0 0,1 0 0,-1 1 0,0-1 0,0 0 0,0 0 0,1 1 0,-1-1 0,0 0 0,0 1 0,0-1 0,0 0 0,0 0 0,0 1 0,0-1 0,1 0 0,-1 1 0,0-1 0,0 0 0,0 1 0,0-1 0,0 0 0,-1 1 0,-21 13 0,-22-1 0,-1-2 0,-72 8 0,79-13 0,-839 99 0,822-101 0,12-1 0,0 2 0,-46 11 0,-30 7 0,-185 13 0,165-23 0,108-7 0,64-4 0,478-14 0,-57-3 0,-324 15 0,-745-17 0,399 8 0,215 9 0,-22-1 0,46 0 0,287 3 0,413-14 0,-649 3 0,-55 2 0,-19 7 0,0 0 0,1 0 0,-1 0 0,0 0 0,0 0 0,0 0 0,0 0 0,0 0 0,0 0 0,0 0 0,0 0 0,0 0 0,1-1 0,-1 1 0,0 0 0,0 0 0,0 0 0,0 0 0,0 0 0,0 0 0,0 0 0,0-1 0,0 1 0,0 0 0,0 0 0,0 0 0,0 0 0,0 0 0,0 0 0,0 0 0,0-1 0,0 1 0,0 0 0,0 0 0,0 0 0,0 0 0,0 0 0,0 0 0,0 0 0,0-1 0,0 1 0,0 0 0,0 0 0,0 0 0,-1 0 0,1 0 0,0 0 0,0 0 0,0 0 0,0 0 0,0-1 0,0 1 0,0 0 0,0 0 0,-1 0 0,1 0 0,0 0 0,0 0 0,0 0 0,-36-8 0,-429-7 0,334 16 0,-48-3 0,-323 5 0,492-3 0,0 1 0,0 0 0,0 0 0,0 1 0,1 0 0,-1 1 0,1 0 0,-14 6 0,21-7 0,0-1 0,-1 1 0,1 0 0,0-1 0,0 1 0,0 0 0,1 0 0,-1 0 0,0 0 0,1 1 0,-1-1 0,1 0 0,0 1 0,0-1 0,0 1 0,0-1 0,0 1 0,1-1 0,-1 1 0,1 0 0,-1-1 0,1 1 0,0 0 0,0-1 0,0 1 0,1 0 0,-1-1 0,1 1 0,-1 0 0,1-1 0,0 1 0,0-1 0,0 1 0,0-1 0,2 4 0,1 2 0,0-1 0,0 1 0,1-1 0,9 12 0,-13-17 0,1 0 0,-1 0 0,1 0 0,0 0 0,0-1 0,0 1 0,0 0 0,0-1 0,1 1 0,-1-1 0,0 0 0,1 0 0,-1 0 0,1 0 0,-1 0 0,1-1 0,-1 1 0,5 0 0,-5-2 0,-1 1 0,0-1 0,0 1 0,0-1 0,0 1 0,0-1 0,0 0 0,0 0 0,0 0 0,0 0 0,0 1 0,0-1 0,0 0 0,-1 0 0,1 0 0,0-1 0,-1 1 0,1 0 0,-1 0 0,1 0 0,-1 0 0,1-1 0,-1 1 0,0 0 0,0 0 0,0-1 0,0 1 0,0 0 0,0 0 0,0-1 0,0 1 0,0-2 0,-6-51 0,4 44 0,-6-41 0,3 24 0,1 1 0,1-2 0,2-49 0,8 51 0,-6 26 0,-1-1 0,0 1 0,1 0 0,-1-1 0,0 1 0,1 0 0,-1 0 0,0-1 0,1 1 0,-1 0 0,1 0 0,-1 0 0,1-1 0,-1 1 0,1 0 0,-1 0 0,1 0 0,-1 0 0,1 0 0,-1 0 0,0 0 0,1 0 0,-1 0 0,1 0 0,-1 0 0,1 0 0,-1 0 0,2 1 0,1 1 0,0 0 0,0 0 0,-1 0 0,1 0 0,0 1 0,-1-1 0,0 1 0,1 0 0,-1 0 0,3 5 0,9 18 0,-2 1 0,-1 0 0,0 1 0,-3 0 0,7 31 0,-7-24 0,2-1 0,25 59 0,-35-93 0,0 1 0,0-1 0,0 0 0,0 0 0,0 1 0,0-1 0,0 0 0,0 0 0,0 0 0,0 1 0,0-1 0,0 0 0,0 0 0,0 1 0,1-1 0,-1 0 0,0 0 0,0 0 0,0 1 0,0-1 0,0 0 0,0 0 0,1 0 0,-1 0 0,0 1 0,0-1 0,0 0 0,1 0 0,-1 0 0,0 0 0,0 0 0,0 0 0,1 0 0,-1 0 0,0 1 0,0-1 0,1 0 0,-1 0 0,0 0 0,0 0 0,1 0 0,-1 0 0,0 0 0,0 0 0,0-1 0,1 1 0,-1 0 0,0 0 0,0 0 0,1 0 0,-1 0 0,0 0 0,0 0 0,1-1 0,3-16 0,-1-23 0,1 16 0,-3 24 0,-1 0 0,1 0 0,-1 0 0,0 0 0,1 0 0,-1 0 0,1 0 0,-1 0 0,1 1 0,-1-1 0,0 0 0,1 0 0,-1 0 0,1 0 0,-1 1 0,0-1 0,1 0 0,-1 0 0,1 1 0,-1-1 0,0 0 0,0 1 0,1-1 0,-1 0 0,0 1 0,0-1 0,1 1 0,-1-1 0,0 0 0,0 1 0,27 49 0,-24-43 0,17 34 0,-2 2 0,-1 0 0,-3 1 0,-1 0 0,13 91 0,-26-132 0,1-1 0,-1 0 0,0 0 0,0 0 0,0 0 0,0 1 0,0-1 0,0 0 0,0 0 0,-1 0 0,1 0 0,-1 1 0,0-1 0,1 0 0,-1 0 0,0 0 0,-2 2 0,3-4 0,-1 0 0,0 0 0,0 0 0,0 0 0,0 0 0,0 0 0,0 0 0,1 0 0,-1 0 0,0 0 0,0 0 0,0 0 0,0-1 0,1 1 0,-1 0 0,0-1 0,0 1 0,0-1 0,1 1 0,-1-1 0,0 1 0,1-1 0,-1 1 0,0-1 0,1 0 0,-1 1 0,0-2 0,-11-12 0,0 0 0,-15-26 0,26 37 0,-17-25 0,10 14 0,0 1 0,0 0 0,-2 1 0,-20-22 0,-11 11 0,8 6 0,33 17 0,0-1 0,-1 1 0,1 0 0,-1-1 0,1 1 0,-1 0 0,1-1 0,-1 1 0,1 0 0,-1 0 0,1 0 0,-1-1 0,0 1 0,1 0 0,-1 0 0,1 0 0,-1 0 0,1 0 0,-1 0 0,0 0 0,1 0 0,-1 0 0,1 0 0,-1 1 0,1-1 0,-1 0 0,0 0 0,1 0 0,-1 1 0,1-1 0,-1 0 0,1 1 0,0-1 0,-1 0 0,1 1 0,-1-1 0,1 0 0,-1 1 0,1-1 0,0 1 0,-1-1 0,1 1 0,0-1 0,0 1 0,-1-1 0,1 1 0,0 0 0,0-1 0,0 1 0,0-1 0,0 1 0,0-1 0,0 2 0,-7 41 0,6-28 0,1-13 0,0 0 0,0 0 0,-1 0 0,1 0 0,-1 0 0,1 0 0,-1 0 0,0 0 0,0 0 0,0-1 0,0 1 0,0 0 0,0 0 0,0-1 0,0 1 0,-1-1 0,1 1 0,-1-1 0,1 1 0,-4 1 0,3-3 0,1 1 0,-1-1 0,0 0 0,0 0 0,1 0 0,-1 0 0,0 0 0,0 0 0,1 0 0,-1 0 0,0-1 0,1 1 0,-1-1 0,0 1 0,1-1 0,-1 0 0,0 0 0,1 0 0,-2-1 0,-8-6 0,0-1 0,0 0 0,1-1 0,-17-20 0,-17-28 0,3-1 0,2-1 0,3-3 0,3 0 0,-50-136 0,79 187 0,-9-29 0,13 39 0,-1 1 0,1 0 0,-1-1 0,1 1 0,0-1 0,0 1 0,0-1 0,0 1 0,0-1 0,0 1 0,1-1 0,-1 1 0,0-1 0,1 1 0,-1 0 0,1-1 0,-1 1 0,1-1 0,0 1 0,1-2 0,-2 3 0,1-1 0,0 1 0,-1 0 0,1 0 0,0-1 0,-1 1 0,1 0 0,0 0 0,0 0 0,-1 0 0,1 0 0,0 0 0,0 0 0,-1 0 0,1 0 0,0 0 0,0 0 0,-1 0 0,1 0 0,0 1 0,0-1 0,-1 0 0,1 1 0,0-1 0,-1 0 0,1 1 0,-1-1 0,1 1 0,1 0 0,18 20 0,1 9 0,-1 0 0,-2 2 0,29 67 0,-11-20 0,-32-73 0,1 1 0,-1 0 0,1-1 0,0 0 0,1 0 0,0-1 0,11 10 0,-10-10 0,0 1 0,-1 0 0,0 0 0,0 1 0,7 9 0,29 58 0,-42-74 0,0 0 0,0 0 0,0 0 0,0 1 0,0-1 0,0 0 0,1 0 0,-1 0 0,0 1 0,0-1 0,0 0 0,0 0 0,0 0 0,1 0 0,-1 0 0,0 1 0,0-1 0,0 0 0,1 0 0,-1 0 0,0 0 0,0 0 0,0 0 0,1 0 0,-1 0 0,0 0 0,0 0 0,0 0 0,1 0 0,-1 0 0,0 0 0,0 0 0,0 0 0,1 0 0,-1 0 0,0 0 0,0 0 0,1 0 0,-1 0 0,0 0 0,0 0 0,0 0 0,0-1 0,1 1 0,-1 0 0,0 0 0,0 0 0,0 0 0,0 0 0,1-1 0,-1 1 0,0 0 0,0 0 0,0 0 0,0 0 0,0-1 0,6-19 0,-2-23 0,3-5 0,-7 48 0,1-1 0,-1 0 0,0 0 0,0 1 0,1-1 0,-1 0 0,1 0 0,-1 1 0,1-1 0,-1 1 0,1-1 0,-1 0 0,1 1 0,0-1 0,-1 1 0,1-1 0,0 1 0,-1-1 0,1 1 0,1-1 0,-1 1 0,0 0 0,0 0 0,1 1 0,-1-1 0,0 0 0,0 0 0,0 1 0,0-1 0,0 1 0,0-1 0,0 1 0,0-1 0,0 1 0,0-1 0,0 1 0,0 0 0,-1 0 0,1-1 0,0 1 0,0 1 0,6 6 0,-1 1 0,-1-1 0,0 1 0,0 0 0,0 0 0,-1 1 0,-1 0 0,0-1 0,4 20 0,-6-2 0,-1-27 0,0 1 0,0-1 0,-1 1 0,1-1 0,0 1 0,0-1 0,-1 1 0,1-1 0,0 0 0,-1 1 0,1-1 0,0 1 0,-1-1 0,1 0 0,0 1 0,-1-1 0,1 0 0,-1 1 0,1-1 0,-1 0 0,1 0 0,-1 0 0,1 1 0,-1-1 0,1 0 0,-2 0 0,-1 0 0,0-1 0,1 0 0,-1 1 0,0-1 0,0-1 0,1 1 0,-1 0 0,0-1 0,1 1 0,-1-1 0,1 0 0,0 1 0,-1-1 0,1 0 0,-2-3 0,-15-15 0,1-1 0,1-1 0,0 0 0,2-1 0,-21-43 0,7 3 0,-24-74 0,44 113 0,0-1 0,2 0 0,1 0 0,1 0 0,2-1 0,-2-50 0,5 73 0,0 0 0,0 0 0,1 0 0,-1 0 0,1 0 0,0 0 0,0 0 0,0 0 0,0 0 0,0 0 0,1 0 0,-1 1 0,1-1 0,3-4 0,-4 6 0,1 0 0,-1 0 0,1-1 0,0 1 0,-1 0 0,1 1 0,0-1 0,0 0 0,-1 0 0,1 1 0,0-1 0,0 1 0,0 0 0,0-1 0,0 1 0,0 0 0,0 0 0,2 0 0,2 2 0,-1-1 0,1 0 0,0 1 0,-1 0 0,0 0 0,1 1 0,-1 0 0,0-1 0,0 2 0,0-1 0,0 1 0,-1-1 0,8 9 0,2 5 0,-1 1 0,0 0 0,-1 1 0,-1 0 0,-1 1 0,-1 0 0,0 1 0,-2 0 0,0 0 0,6 39 0,-5-6 0,-2 0 0,-3 0 0,-4 68 0,1-121 0,0 1 0,1-1 0,-2 1 0,1-1 0,0 1 0,0-1 0,0 0 0,-1 1 0,1-1 0,0 1 0,-1-1 0,1 0 0,-1 1 0,0-1 0,0 0 0,-1 2 0,2-3 0,-1 0 0,1 0 0,-1 0 0,1 0 0,-1 0 0,1 0 0,-1 0 0,1 0 0,-1 0 0,1 0 0,-1 0 0,1 0 0,-1-1 0,1 1 0,-1 0 0,1 0 0,-1-1 0,1 1 0,-1 0 0,1 0 0,-1-1 0,1 1 0,0-1 0,-1 1 0,1 0 0,0-1 0,-1 1 0,1-2 0,-33-50 0,23 34 0,10 18 0,0 0 0,0 0 0,0 1 0,0-1 0,0 0 0,0 0 0,0 0 0,0 0 0,0 0 0,0 0 0,0 0 0,-1 0 0,1 0 0,0 0 0,0 0 0,0 0 0,0 0 0,0 0 0,0 0 0,0 1 0,0-1 0,0 0 0,0 0 0,0 0 0,0 0 0,0 0 0,0 0 0,-1 0 0,1 0 0,0 0 0,0 0 0,0 0 0,0 0 0,0 0 0,0 0 0,0 0 0,0 0 0,0 0 0,4 17 0,13 28 0,-15-39 0,87 188 0,-70-157 0,1 0 0,3-2 0,28 36 0,-48-67 0,1 0 0,0 0 0,-1 0 0,1-1 0,1 0 0,7 6 0,-11-8 0,0-1 0,0 1 0,0-1 0,0 0 0,0 1 0,0-1 0,0 0 0,1 0 0,-1 0 0,0 0 0,0 0 0,0 0 0,0 0 0,0 0 0,0 0 0,0 0 0,0 0 0,1-1 0,-1 1 0,0 0 0,0-1 0,0 1 0,0-1 0,0 1 0,-1-1 0,1 0 0,0 1 0,0-1 0,0 0 0,0 0 0,-1 0 0,1 1 0,0-1 0,-1 0 0,1 0 0,0-2 0,5-4 0,-1 0 0,2 1 0,-1-1 0,1 1 0,-1 0 0,2 1 0,-1-1 0,1 2 0,-1-1 0,1 1 0,1 0 0,-1 1 0,9-3 0,20-6 0,68-10 0,-74 17 0,325-38 0,-57 9 0,-298 34 0,1 0 0,0 0 0,-1 0 0,1 0 0,0-1 0,-1 1 0,1 0 0,0-1 0,-1 0 0,1 1 0,-1-1 0,1 0 0,-1 0 0,0 0 0,3-2 0,-4 3 0,0-1 0,0 1 0,-1-1 0,1 0 0,0 1 0,0-1 0,-1 1 0,1-1 0,-1 1 0,1-1 0,0 1 0,-1-1 0,1 1 0,-1 0 0,1-1 0,-1 1 0,1-1 0,-1 1 0,1 0 0,-1 0 0,1-1 0,-1 1 0,0 0 0,1 0 0,-1 0 0,0-1 0,-56-14 0,-201-17 0,183 24 0,-345 1 0,255 10 0,144-4 0,47-3 0,444-54 0,15 40 0,-807 15 0,-445 53 0,689-37 0,58-7 0,20-6 0,-1 0 0,1 0 0,0 1 0,0-1 0,0 0 0,0 0 0,0 0 0,0 0 0,0 0 0,0 0 0,0 0 0,0 0 0,0 1 0,0-1 0,0 0 0,0 0 0,0 0 0,0 0 0,0 0 0,0 0 0,0 0 0,0 1 0,0-1 0,0 0 0,0 0 0,0 0 0,0 0 0,0 0 0,0 0 0,0 1 0,0-1 0,0 0 0,0 0 0,0 0 0,0 0 0,0 0 0,0 0 0,0 0 0,0 0 0,0 0 0,1 1 0,-1-1 0,0 0 0,0 0 0,0 0 0,0 0 0,0 0 0,0 0 0,0 0 0,0 0 0,1 0 0,-1 0 0,0 0 0,0 0 0,0 0 0,0 0 0,0 0 0,0 0 0,1 0 0,-1 0 0,0 0 0,0 0 0,0 0 0,40 5 0,518-9 0,-416-1 0,-126 4 0,505-30 0,-439 19 0,-68 7 0,-18 1 0,-15 0 0,-1 1 0,0 1 0,1 1 0,-37 3 0,17-1 0,-563 19 0,819-37 0,277-56 0,-482 70 0,-6 2 0,1 0 0,-1 0 0,0-1 0,0 0 0,0 0 0,0 0 0,0-1 0,9-5 0,-14 8 0,-1-1 0,0 1 0,0 0 0,0 0 0,0 0 0,0 0 0,0-1 0,0 1 0,1 0 0,-1 0 0,0-1 0,0 1 0,0 0 0,0 0 0,0 0 0,0-1 0,0 1 0,0 0 0,0 0 0,0-1 0,0 1 0,0 0 0,0 0 0,0 0 0,0-1 0,-1 1 0,1 0 0,0 0 0,0 0 0,0-1 0,0 1 0,0 0 0,0 0 0,-1 0 0,1 0 0,0-1 0,0 1 0,0 0 0,0 0 0,-1 0 0,1 0 0,0 0 0,0-1 0,0 1 0,-1 0 0,1 0 0,0 0 0,0 0 0,0 0 0,-1 0 0,1 0 0,0 0 0,0 0 0,-1 0 0,1 0 0,0 0 0,0 0 0,-1 0 0,-15-3 0,-1 0 0,0 1 0,0 1 0,1 1 0,-1 0 0,-33 5 0,-9 0 0,-132 2 0,-649 44 0,815-48 0,47-4 0,-7 0 0,1031-109 0,-1038 109 0,20-2 0,0-2 0,28-8 0,-50 10 0,-8 1 0,-19 1 0,-30 2 0,20 1 0,-22 0 0,0 2 0,1 2 0,-101 26 0,272-52 0,208-45 0,-256 48 0,-53 7 0,-18 9 0,0 1 0,0 0 0,0-1 0,0 1 0,0 0 0,0 0 0,0-1 0,0 1 0,0 0 0,-1-1 0,1 1 0,0 0 0,0 0 0,0-1 0,0 1 0,0 0 0,-1 0 0,1 0 0,0-1 0,0 1 0,0 0 0,-1 0 0,1 0 0,0 0 0,0-1 0,-1 1 0,1 0 0,0 0 0,-1 0 0,1 0 0,0 0 0,0 0 0,-1 0 0,1 0 0,0 0 0,-1 0 0,-47-8 0,-615-5 0,438 15 0,-909 0 0,990-7 0,88-2 0,56 7 0,0 0 0,-1 0 0,1 0 0,0 0 0,0 0 0,0 0 0,0 0 0,0 0 0,-1 0 0,1 0 0,0 0 0,0 0 0,0 0 0,0 0 0,0 0 0,-1 0 0,1 0 0,0 0 0,0 0 0,0 0 0,0 0 0,0 0 0,-1-1 0,1 1 0,0 0 0,0 0 0,0 0 0,0 0 0,0 0 0,0 0 0,0 0 0,-1 0 0,1-1 0,0 1 0,0 0 0,0 0 0,0 0 0,0 0 0,0 0 0,0 0 0,0-1 0,0 1 0,0 0 0,0 0 0,0 0 0,0 0 0,0-1 0,0 1 0,0 0 0,0 0 0,0 0 0,0 0 0,0 0 0,0-1 0,0 1 0,0 0 0,0 0 0,0 0 0,0 0 0,0 0 0,0 0 0,1-1 0,-1 1 0,0 0 0,0 0 0,0 0 0,0 0 0,0 0 0,30-7 0,140-10 0,211 8 0,-179 7 0,633-25 0,-720 16 0,-73 6 0,50 0 0,-269 10 0,57 1 0,-656 5 0,673-12 0,83-2 0,20 3 0,0 0 0,0 0 0,0 0 0,0 0 0,0 0 0,0 0 0,0 0 0,0 0 0,-1-1 0,1 1 0,0 0 0,0 0 0,0 0 0,0 0 0,0 0 0,0 0 0,0 0 0,0-1 0,0 1 0,0 0 0,0 0 0,0 0 0,0 0 0,0 0 0,0-1 0,0 1 0,0 0 0,0 0 0,0 0 0,0 0 0,0 0 0,0 0 0,0 0 0,0-1 0,0 1 0,0 0 0,0 0 0,1 0 0,-1 0 0,0 0 0,0 0 0,0 0 0,0 0 0,0-1 0,0 1 0,0 0 0,0 0 0,1 0 0,-1 0 0,0 0 0,0 0 0,0 0 0,0 0 0,0 0 0,0 0 0,1 0 0,-1 0 0,0 0 0,0 0 0,0 0 0,0 0 0,0 0 0,0 0 0,1 0 0,16-7 0,0 2 0,1 0 0,0 0 0,0 2 0,35-3 0,24-3 0,418-75 0,360-54 0,-467 86 0,-367 50 0,53-3 0,-71 5 0,0 0 0,0 0 0,0 0 0,0 1 0,0-1 0,0 1 0,0 0 0,0 0 0,0 0 0,0 0 0,0 0 0,-1 1 0,1 0 0,0-1 0,-1 1 0,1 0 0,2 3 0,-4-3 0,0 0 0,0-1 0,0 1 0,0 0 0,-1 0 0,1 0 0,-1 0 0,1 0 0,-1 0 0,0 0 0,0 0 0,0 0 0,0 0 0,0 0 0,0 0 0,-1 0 0,1 0 0,-1-1 0,1 1 0,-1 0 0,0 0 0,1 0 0,-1 0 0,0-1 0,0 1 0,-2 2 0,-36 45 0,36-46 0,-136 126 0,38-39 0,69-59 0,-7 5 0,1 3 0,-48 62 0,76-87 0,0 1 0,1 0 0,1 0 0,1 0 0,0 1 0,1 0 0,1 1 0,0 0 0,1-1 0,1 1 0,-2 33 0,10 252 0,0-64 0,-5-234 0,0 0 0,0-1 0,0 1 0,-1 0 0,1-1 0,-1 1 0,-2 6 0,2-9 0,1 0 0,-1-1 0,0 1 0,1 0 0,-1 0 0,0-1 0,1 1 0,-1-1 0,0 1 0,0-1 0,0 1 0,0-1 0,1 1 0,-1-1 0,0 0 0,0 1 0,0-1 0,0 0 0,0 0 0,0 0 0,0 0 0,0 1 0,0-2 0,0 1 0,0 0 0,0 0 0,0 0 0,0 0 0,0 0 0,0-1 0,0 1 0,0-1 0,1 1 0,-1 0 0,0-1 0,0 1 0,-1-2 0,-8-3 0,-1-1 0,0-1 0,1 0 0,0 0 0,1-1 0,0 0 0,-11-13 0,-55-74 0,63 79 0,-30-46 0,31 43 0,0 1 0,-2 0 0,0 1 0,0 1 0,-2 0 0,0 1 0,-22-18 0,37 33 0,-1-1 0,0 0 0,0 1 0,1-1 0,-1 1 0,0-1 0,0 1 0,0-1 0,0 1 0,0 0 0,1-1 0,-1 1 0,0 0 0,0 0 0,0 0 0,0-1 0,0 1 0,0 0 0,0 0 0,0 1 0,0-1 0,0 0 0,0 0 0,0 0 0,0 1 0,0-1 0,0 0 0,0 1 0,1-1 0,-1 1 0,0-1 0,0 1 0,0-1 0,1 1 0,-1-1 0,0 1 0,1 0 0,-1 0 0,0-1 0,1 1 0,-1 0 0,1 0 0,-1 0 0,1 0 0,0-1 0,-1 1 0,1 0 0,0 0 0,-1 0 0,1 0 0,0 0 0,0 0 0,0 0 0,0 0 0,0 1 0,-1 59 0,1-59 0,3 42 0,2 0 0,1-1 0,21 71 0,-23-113 0,-1-10 0,1-18 0,-4-104 0,2 6 0,-32 331 0,-108 384 0,135-581 0,-1 7 0,-1 1 0,-1-1 0,-1 0 0,0 0 0,-1 0 0,-19 27 0,26-41 0,0-1 0,0 0 0,0 0 0,0 0 0,0 0 0,0 0 0,0 0 0,-1-1 0,1 1 0,0 0 0,0 0 0,-1-1 0,1 1 0,0-1 0,-1 1 0,1-1 0,0 0 0,-1 1 0,1-1 0,-1 0 0,-2 0 0,3-1 0,-1 1 0,0-1 0,1 0 0,-1 0 0,1 0 0,-1 0 0,1 0 0,0 0 0,-1 0 0,1-1 0,0 1 0,0 0 0,0-1 0,0 1 0,0-1 0,0 1 0,0-1 0,0-1 0,-9-21 0,2-1 0,0 1 0,2-1 0,1-1 0,1 1 0,-1-27 0,-4-17 0,-56-332 0,58 799 0,7-391 0,0 7 0,-1 0 0,0 0 0,0 0 0,-1 0 0,-1 0 0,-1 0 0,0-1 0,-10 24 0,13-36 0,1 0 0,-1 1 0,0-1 0,1 0 0,-1 0 0,0 0 0,0 0 0,0 0 0,0 0 0,0 0 0,0 0 0,0-1 0,0 1 0,0 0 0,0 0 0,0-1 0,-1 1 0,1-1 0,0 1 0,0-1 0,-1 0 0,1 1 0,0-1 0,-1 0 0,1 0 0,0 0 0,-2 0 0,0-1 0,1 0 0,0 0 0,0 0 0,-1 0 0,1-1 0,0 1 0,0-1 0,0 0 0,0 1 0,1-1 0,-1 0 0,0 0 0,1 0 0,-3-4 0,-13-21 0,2-1 0,0-1 0,2 0 0,-15-49 0,-27-133 0,46 176 0,6 21 0,-47-242 0,50 221 0,-1 35 0,1 0 0,0 0 0,0 0 0,0-1 0,0 1 0,0 0 0,0 0 0,0 0 0,0-1 0,0 1 0,0 0 0,1 0 0,-1 0 0,0-1 0,0 1 0,0 0 0,0 0 0,0 0 0,0 0 0,0-1 0,0 1 0,0 0 0,1 0 0,-1 0 0,0 0 0,0 0 0,0-1 0,0 1 0,1 0 0,-1 0 0,0 0 0,0 0 0,0 0 0,0 0 0,1 0 0,-1 0 0,0 0 0,0 0 0,0 0 0,1 0 0,-1 0 0,0 0 0,0 0 0,0 0 0,1 0 0,-1 0 0,0 0 0,0 0 0,0 0 0,1 0 0,-1 0 0,0 0 0,0 0 0,0 0 0,0 0 0,1 1 0,10 13 0,6 20 0,-8-13 0,-2 0 0,-1 0 0,7 41 0,-16-50 0,-6-21 0,-11-25 0,-60-219 0,77 229 0,3 24 0,0-1 0,0 1 0,0 0 0,1 0 0,-1 0 0,0 0 0,0 0 0,0 0 0,0 0 0,1 0 0,-1 0 0,0 0 0,0-1 0,0 1 0,1 0 0,-1 0 0,0 0 0,0 0 0,0 0 0,1 0 0,-1 0 0,0 0 0,0 1 0,0-1 0,0 0 0,1 0 0,-1 0 0,0 0 0,0 0 0,0 0 0,0 0 0,1 0 0,-1 0 0,0 0 0,0 1 0,0-1 0,0 0 0,0 0 0,1 0 0,-1 0 0,0 0 0,0 1 0,0-1 0,0 0 0,0 0 0,0 0 0,0 1 0,0-1 0,0 0 0,0 0 0,0 1 0,25 42 0,-3 14 0,-3 2 0,-3 0 0,17 110 0,1 191 0,-32-333 0,0 54 0,-2-79 0,0 1 0,0-1 0,0 0 0,-1 0 0,1 0 0,-1 0 0,1 0 0,-1 0 0,1 0 0,-1 0 0,0-1 0,0 1 0,0 0 0,0 0 0,-1-1 0,1 1 0,-2 1 0,2-2 0,0-1 0,0 0 0,-1 1 0,1-1 0,0 0 0,0 0 0,-1 0 0,1 0 0,0 0 0,0-1 0,-1 1 0,1 0 0,0 0 0,0-1 0,0 1 0,0-1 0,-1 1 0,1-1 0,0 0 0,0 1 0,0-1 0,0 0 0,0 0 0,0 1 0,0-1 0,1 0 0,-1 0 0,-1-2 0,-13-15 0,1-2 0,0 1 0,2-2 0,0 0 0,1 0 0,-15-44 0,-13-45 0,4-1 0,6-2 0,4 0 0,-13-153 0,36 249 0,-2-8 0,2 1 0,0-1 0,1 0 0,2 0 0,6-41 0,-7 64 0,1 0 0,-1 0 0,1 0 0,-1 0 0,1 1 0,0-1 0,0 0 0,-1 0 0,1 1 0,0-1 0,1 1 0,-1-1 0,0 1 0,0-1 0,1 1 0,-1 0 0,1 0 0,1-2 0,-2 3 0,0 0 0,1-1 0,-1 1 0,0 0 0,1 0 0,-1 0 0,0 0 0,1 0 0,-1 0 0,1 0 0,-1 0 0,0 0 0,1 1 0,-1-1 0,0 0 0,0 1 0,1-1 0,-1 1 0,1 0 0,5 3 0,-2 1 0,1-1 0,0 1 0,-1 0 0,0 0 0,0 1 0,6 8 0,9 18 0,-2 0 0,-1 1 0,-1 1 0,-3 0 0,0 1 0,-2 0 0,-2 1 0,6 45 0,-14-79 0,-1 0 0,0 0 0,1 0 0,-1 0 0,0 0 0,0 0 0,0 0 0,0 0 0,-1 0 0,1 0 0,-1 0 0,1-1 0,-1 1 0,1 0 0,-2 2 0,2-4 0,-1 1 0,1-1 0,-1 0 0,1 1 0,-1-1 0,0 0 0,1 0 0,-1 1 0,1-1 0,-1 0 0,1 0 0,-1 0 0,0 0 0,1 0 0,-1 0 0,1 0 0,-1 0 0,0 0 0,1 0 0,-1 0 0,1 0 0,-1-1 0,0 1 0,1 0 0,-1 0 0,1 0 0,-1-1 0,1 1 0,-1 0 0,0-1 0,-5-4 0,-1 0 0,1 0 0,1 0 0,-1-1 0,-9-12 0,9 10 0,1 0 0,-1 0 0,2 0 0,-1-1 0,-6-17 0,11 26 0,1 0 0,-1 0 0,0 1 0,1-1 0,-1 0 0,1 0 0,-1 0 0,0 1 0,1-1 0,-1 0 0,1 0 0,-1 0 0,0 0 0,1 0 0,-1 0 0,1 0 0,-1 0 0,0 0 0,1 0 0,-1 0 0,1 0 0,-1 0 0,1-1 0,-1 1 0,0 0 0,1 0 0,-1 0 0,0-1 0,1 1 0,-1 0 0,0 0 0,1-1 0,-1 1 0,0 0 0,1 0 0,-1-1 0,0 1 0,0 0 0,1-1 0,-1 1 0,0-1 0,0 1 0,0 0 0,0-1 0,1 1 0,-1 0 0,0-1 0,0 1 0,0-1 0,0 1 0,0-1 0,0 1 0,0 0 0,0-1 0,0 1 0,0-1 0,0 1 0,-1 0 0,1-1 0,0 1 0,0-1 0,0 1 0,0 0 0,-1-1 0,1 0 0,28 23 0,-9-3 0,-1 1 0,-1 0 0,-1 2 0,-1 0 0,-1 0 0,-1 2 0,11 25 0,-17-31 0,0 0 0,-1 1 0,0 0 0,-2 0 0,0 0 0,-1 0 0,-1 1 0,-1-1 0,-1 1 0,-3 26 0,73-81 0,-17 13 0,2 3 0,1 2 0,0 2 0,106-12 0,-55 9 0,-225 14 0,47 5 0,-196-4 0,208-1 0,-1-3 0,-86-20 0,88 12 0,-4-2 0,-1 3 0,-65-7 0,104 19 0,2 1 0,-1-1 0,0-1 0,1-1 0,-42-14 0,63 18 0,1 0 0,0 0 0,-1 0 0,1 0 0,-1 0 0,1 0 0,-1 0 0,1 0 0,0 0 0,-1 0 0,1 0 0,-1 0 0,1-1 0,0 1 0,-1 0 0,1 0 0,0-1 0,-1 1 0,1 0 0,0 0 0,-1-1 0,1 1 0,0 0 0,0-1 0,-1 1 0,1 0 0,0-1 0,0 1 0,0 0 0,-1-1 0,1 1 0,0-1 0,0 1 0,0-1 0,0 1 0,0 0 0,0-1 0,0 1 0,0-1 0,0 0 0,18-5 0,33 2 0,611 5 0,-857 3 0,-291 41 0,448-35 0,38-10 0,1 0 0,-1 0 0,0 0 0,0 0 0,0 0 0,0 0 0,1 0 0,-1 0 0,0 0 0,0 0 0,0 0 0,0 0 0,1 0 0,-1 0 0,0 0 0,0 0 0,0 0 0,0 0 0,1 0 0,-1 0 0,0 0 0,0 1 0,0-1 0,0 0 0,0 0 0,0 0 0,1 0 0,-1 0 0,0 0 0,0 1 0,0-1 0,0 0 0,0 0 0,0 0 0,0 0 0,0 1 0,0-1 0,0 0 0,0 0 0,0 0 0,0 0 0,0 1 0,0-1 0,0 0 0,0 0 0,0 0 0,0 0 0,0 1 0,0-1 0,0 0 0,0 0 0,0 0 0,0 0 0,0 1 0,0-1 0,0 0 0,0 0 0,-1 0 0,1 0 0,0 0 0,0 1 0,0-1 0,0 0 0,0 0 0,0 0 0,-1 0 0,1 0 0,0 0 0,69 9 0,554-23 0,-567 9 0,-40 0 0,-24-2 0,-37-6 0,29 8 0,13 4 0,0 0 0,0 0 0,0 0 0,0-1 0,0 0 0,0 1 0,0-1 0,1 0 0,-1 0 0,1-1 0,0 1 0,-1 0 0,1-1 0,0 1 0,0-1 0,1 0 0,-1 0 0,1 0 0,-1 1 0,1-2 0,0 1 0,0 0 0,-1-5 0,2 4 0,-1-1 0,1 1 0,0-1 0,1 1 0,-1-1 0,1 1 0,0-1 0,0 1 0,1 0 0,-1-1 0,1 1 0,0 0 0,0 0 0,0 0 0,0 0 0,1 1 0,3-5 0,0 2 0,0 1 0,1 0 0,-1 0 0,1 1 0,0 0 0,0 0 0,1 0 0,-1 1 0,1 0 0,0 1 0,-1-1 0,15-1 0,12-2 0,50-2 0,-29 8 0,-53-1 0,-1 1 0,0 0 0,0 0 0,0 0 0,0 0 0,1 0 0,-1 0 0,0 0 0,0 0 0,0 1 0,0-1 0,0 0 0,0 1 0,1-1 0,-1 1 0,0-1 0,0 1 0,1 1 0,-28 11 0,-62 16 0,-117 20 0,-104 5 0,267-47 0,-188 26 0,-251 48 0,476-78 0,20-1 0,39-4 0,542-38 0,230-21 0,-802 58 0,42-3 0,0-2 0,-1-4 0,70-21 0,-127 30 0,-1 1 0,1-1 0,-1-1 0,0 1 0,0-1 0,0 0 0,-1-1 0,0 1 0,1-1 0,-1-1 0,-1 1 0,1-1 0,-1 0 0,0 0 0,7-13 0,-8 10 0,0 0 0,-1 0 0,0 0 0,-1 0 0,0-1 0,0 1 0,-1-1 0,0 1 0,-1-1 0,0 1 0,-1-1 0,-1-13 0,1 20 0,1-1 0,-1 1 0,1 0 0,-1-1 0,0 1 0,-1 0 0,1-1 0,0 1 0,-1 0 0,0 0 0,1 0 0,-1 0 0,-1 0 0,1 1 0,0-1 0,-1 1 0,1-1 0,-1 1 0,0 0 0,1 0 0,-1 0 0,0 0 0,0 0 0,-5-1 0,-7-1 0,1 0 0,-1 1 0,1 1 0,-1 1 0,-17-1 0,-131-1 0,-203 21 0,-165 46 0,442-53 0,-36 5 0,-293 50 0,389-57 0,29-9 0,0 0 0,0 0 0,1 0 0,-1 0 0,0 0 0,0 0 0,0 0 0,0 0 0,0 0 0,0 0 0,1 0 0,-1 0 0,0 0 0,0 0 0,0 0 0,0 0 0,0 0 0,1 0 0,-1 0 0,0 0 0,0 0 0,0 0 0,0 0 0,0 0 0,0 1 0,1-1 0,-1 0 0,0 0 0,0 0 0,0 0 0,0 0 0,0 0 0,0 0 0,0 1 0,0-1 0,0 0 0,0 0 0,0 0 0,1 0 0,-1 0 0,0 0 0,0 1 0,0-1 0,0 0 0,0 0 0,0 0 0,0 0 0,0 0 0,0 1 0,0-1 0,0 0 0,-1 0 0,1 0 0,0 0 0,0 0 0,0 1 0,0-1 0,0 0 0,0 0 0,0 0 0,0 0 0,0 0 0,0 0 0,0 0 0,0 1 0,-1-1 0,1 0 0,0 0 0,0 0 0,52 5 0,323-13 0,13-31 0,-195 18 0,-67 8 0,22 0 0,211-47 0,-356 59 0,53-15 0,-54 15 0,0 1 0,0-1 0,0 0 0,0 1 0,0-1 0,0 0 0,-1 0 0,1 0 0,0-1 0,0 1 0,-1 0 0,1-1 0,-1 1 0,1-1 0,-1 1 0,0-1 0,1 0 0,-1 1 0,2-5 0,-4 5 0,1 0 0,-1 1 0,1-1 0,-1 0 0,1 0 0,-1 1 0,1-1 0,-1 0 0,0 1 0,1-1 0,-1 1 0,0-1 0,0 1 0,1-1 0,-1 1 0,0-1 0,0 1 0,0 0 0,0-1 0,1 1 0,-1 0 0,0 0 0,0 0 0,0-1 0,0 1 0,0 0 0,0 0 0,0 0 0,0 1 0,-1-1 0,-26 0 0,0 2 0,0 1 0,-48 11 0,43-8 0,-637 181 0,624-174 0,44-15 0,10-4 0,21-9 0,331-93 0,11 28 0,-249 55 0,-77 16 0,181-32 0,-224 40 0,0 0 0,0 1 0,1-1 0,-1 1 0,0 0 0,1 0 0,-1 0 0,1 0 0,-1 0 0,0 0 0,1 0 0,-1 1 0,0 0 0,4 1 0,-8 0 0,0 0 0,-1 0 0,0 0 0,1-1 0,-1 1 0,0-1 0,0 1 0,0-1 0,0 0 0,0 0 0,-4 1 0,-91 29 0,-152 28 0,-120 0 0,266-44 0,-60 10 0,-452 62 0,575-84 0,45-7 0,23-5 0,527-113 0,-415 96 0,7 0 0,248-58 0,-381 80 0,-2 3 0,0-2 0,-1 0 0,1 0 0,-1-1 0,0 0 0,0-1 0,-1 0 0,0 0 0,17-13 0,-26 17 0,1 1 0,-1-1 0,1 1 0,-1-1 0,0 1 0,1-1 0,-1 1 0,0-1 0,1 0 0,-1 1 0,0-1 0,0 0 0,0 1 0,1-1 0,-1 1 0,0-1 0,0 0 0,0 1 0,0-1 0,0 0 0,0 1 0,0-1 0,-1 0 0,1 1 0,0-1 0,0 0 0,0 1 0,-1-1 0,1 1 0,0-1 0,0 1 0,-1-1 0,1 0 0,-1 1 0,1-1 0,-1 1 0,1-1 0,0 1 0,-1 0 0,1-1 0,-1 1 0,0 0 0,1-1 0,-1 1 0,1 0 0,-1-1 0,0 1 0,1 0 0,-1 0 0,1 0 0,-1 0 0,-1-1 0,-41-8 0,-14 4 0,-1 3 0,0 2 0,-109 15 0,-170 47 0,289-48 0,40-11 0,1 0 0,-1-1 0,1-1 0,-1 1 0,-11 0 0,32-3 0,1 0 0,-1-1 0,-1 0 0,1-1 0,19-7 0,34-10 0,332-84 0,251-63 0,-599 157 0,-37 9 0,-15 2 0,-111 29 0,-126 16 0,-123-1 0,202-27 0,66-7 0,-150 17 0,-263 66 0,747-145 0,1916-347-4798,-2049 379 5134,-65 10-336,-97 16 0,-564 113 0,348-61 0,132-30-365,-669 125 5192,775-149-4827,12 0 0,0-2 0,-1-1 0,1 0 0,-30-3 0,51 1 0,0 0 0,1 0 0,-1 0 0,0 0 0,0-1 0,1 1 0,-1 0 0,0 0 0,0 0 0,0-1 0,0 1 0,1 0 0,-1 0 0,0 0 0,0-1 0,0 1 0,0 0 0,0 0 0,0-1 0,0 1 0,1 0 0,-1 0 0,0-1 0,0 1 0,0 0 0,0-1 0,0 1 0,0 0 0,0 0 0,-1-1 0,1 1 0,0 0 0,0 0 0,0-1 0,0 1 0,0 0 0,0 0 0,0-1 0,0 1 0,-1 0 0,1 0 0,0 0 0,0-1 0,0 1 0,-1 0 0,1 0 0,0 0 0,0 0 0,0-1 0,-1 1 0,1 0 0,0 0 0,0 0 0,-1 0 0,1 0 0,0 0 0,0 0 0,-1 0 0,1 0 0,0 0 0,0 0 0,-1 0 0,1 0 0,16-12 0,2 2 0,35-16 0,-12 6 0,40-22 0,77-39 0,240-87 0,-391 165 0,0 0 0,1 1 0,-1 1 0,1-1 0,-1 1 0,1 0 0,13 1 0,-18 0 0,0 1 0,0 0 0,0-1 0,-1 1 0,1 0 0,0 0 0,-1 1 0,1-1 0,-1 1 0,1-1 0,-1 1 0,0 0 0,0-1 0,0 1 0,0 1 0,0-1 0,0 0 0,0 0 0,-1 1 0,1-1 0,-1 1 0,1-1 0,1 5 0,5 21 0,0 1 0,-1 0 0,-2 0 0,-1 0 0,-2 0 0,0 38 0,2 23 0,26 163 0,-25-229 0,-4-46 0,-7-85 0,-1-114 0,7 220 0,3-50 0,-3 48 0,1 1 0,-1-1 0,1 0 0,-1 1 0,1-1 0,0 1 0,0-1 0,1 1 0,-1-1 0,0 1 0,1 0 0,-1-1 0,4-3 0,-4 6 0,0 0 0,-1-1 0,1 1 0,0 0 0,-1-1 0,1 1 0,0 0 0,0 0 0,0-1 0,-1 1 0,1 0 0,0 0 0,0 0 0,-1 0 0,1 0 0,0 0 0,0 0 0,0 0 0,-1 1 0,1-1 0,0 0 0,0 0 0,-1 1 0,1-1 0,0 0 0,0 1 0,-1-1 0,1 1 0,-1-1 0,1 1 0,0-1 0,-1 1 0,1-1 0,0 2 0,18 24 0,-5 3 0,-1 0 0,-1 0 0,8 33 0,-3-11 0,-11-39 0,-4-24 0,-5-36 0,2 37 0,-3-41 0,0 18 0,2 1 0,3-51 0,5 65 0,1 24 0,6 32 0,-9-11 0,5 17 0,-3 0 0,3 73 0,-13-101 0,-4-18 0,-12-28 0,20 31 0,-34-60 0,4-2 0,-37-102 0,61 135 0,17 43 0,19 47 0,-10-8 0,-2 0 0,14 76 0,-31-122 0,0 0 0,0-1 0,-1 1 0,0 0 0,-1 12 0,1-18 0,0-1 0,0 1 0,0-1 0,0 1 0,0-1 0,0 1 0,0-1 0,0 1 0,0-1 0,0 1 0,0-1 0,-1 1 0,1-1 0,0 1 0,0-1 0,0 1 0,-1-1 0,1 0 0,0 1 0,-1-1 0,1 1 0,0-1 0,-1 0 0,1 1 0,0-1 0,-1 0 0,1 1 0,-1-1 0,1 0 0,-1 0 0,1 1 0,-1-1 0,1 0 0,-1 0 0,1 0 0,-1 0 0,1 0 0,-1 1 0,1-1 0,-1 0 0,1 0 0,-1 0 0,1-1 0,-1 1 0,1 0 0,-1 0 0,1 0 0,-1 0 0,1 0 0,-1-1 0,1 1 0,-1 0 0,1 0 0,-1-1 0,1 1 0,-23-26 0,10 2 0,0-1 0,2-1 0,1 0 0,1-1 0,1 0 0,1 0 0,2-1 0,-4-50 0,9 75 0,0 0 0,0-1 0,0 1 0,0 0 0,1-1 0,0 1 0,-1 0 0,1 0 0,0 0 0,3-5 0,-4 7 0,1 0 0,0 0 0,-1 0 0,1 0 0,-1 1 0,1-1 0,0 0 0,0 1 0,0-1 0,-1 0 0,1 1 0,0-1 0,0 1 0,0-1 0,0 1 0,0 0 0,0-1 0,0 1 0,0 0 0,0 0 0,0 0 0,2-1 0,0 2 0,1 0 0,-1 0 0,0 0 0,0 1 0,0-1 0,0 1 0,0-1 0,0 1 0,0 0 0,0 0 0,-1 0 0,1 1 0,-1-1 0,0 0 0,1 1 0,-1 0 0,0 0 0,2 4 0,10 18 0,-2 0 0,-1 1 0,-1 0 0,-1 1 0,-1 0 0,-2 0 0,-1 1 0,3 34 0,-8-10 0,0-52 0,0 1 0,1-1 0,-1 1 0,0-1 0,0 1 0,0-1 0,0 1 0,-1-1 0,1 1 0,0-1 0,0 1 0,0-1 0,0 1 0,0-1 0,-1 0 0,1 1 0,0-1 0,0 1 0,-1-1 0,1 0 0,0 1 0,0-1 0,-1 1 0,1-1 0,-1 0 0,1 0 0,0 1 0,-1-1 0,1 0 0,-1 0 0,1 1 0,0-1 0,-1 0 0,1 0 0,-1 0 0,1 0 0,-1 1 0,1-1 0,-1 0 0,1 0 0,-1 0 0,1 0 0,-1 0 0,1 0 0,-1-1 0,1 1 0,-1 0 0,1 0 0,-1 0 0,1 0 0,0 0 0,-1-1 0,1 1 0,-1 0 0,1 0 0,0-1 0,-1 1 0,1 0 0,-1-1 0,1 1 0,-1-1 0,-21-29 0,-3-20 0,-34-101 0,27 63 0,32 86 0,0 1 0,-1-1 0,1 1 0,0-1 0,-1 1 0,1-1 0,-1 1 0,0-1 0,0 1 0,1-1 0,-1 1 0,0 0 0,0 0 0,0-1 0,0 1 0,0 0 0,-1 0 0,1 0 0,0 0 0,0 0 0,-2-1 0,1 5 0,1-1 0,0 1 0,0-1 0,0 1 0,1-1 0,-1 1 0,0-1 0,1 1 0,0 0 0,0-1 0,-1 1 0,2 0 0,-1 3 0,2 188 0,1-104 0,-11 109 0,8-193 0,-1 0 0,0 0 0,0 0 0,-1 0 0,1 0 0,-1-1 0,-1 1 0,1-1 0,-7 11 0,9-15 0,-1 0 0,0 0 0,0 0 0,0-1 0,0 1 0,0 0 0,0 0 0,0-1 0,0 1 0,0 0 0,0-1 0,0 1 0,-1-1 0,1 0 0,0 1 0,0-1 0,-1 0 0,1 0 0,-2 1 0,0-2 0,1 1 0,-1-1 0,1 0 0,0 1 0,-1-1 0,1 0 0,0 0 0,-1-1 0,1 1 0,0 0 0,0-1 0,0 1 0,-2-3 0,-9-10 0,1 0 0,0-1 0,1 0 0,1-1 0,1 0 0,0-1 0,-9-24 0,18 41 0,-18-37 0,1 0 0,2 0 0,2-2 0,2 0 0,-10-55 0,22 76 0,4 15 0,11 23 0,0 13 0,25 65 0,-20-45 0,-8-26 0,-13-27 0,0 0 0,0-1 0,0 1 0,0 0 0,0 0 0,0 0 0,0 0 0,0 0 0,0 0 0,0 0 0,0-1 0,0 1 0,0 0 0,0 0 0,0 0 0,0 0 0,1 0 0,-1 0 0,0 0 0,0 0 0,0 0 0,0-1 0,0 1 0,0 0 0,0 0 0,1 0 0,-1 0 0,0 0 0,0 0 0,0 0 0,0 0 0,0 0 0,0 0 0,1 0 0,-1 0 0,0 0 0,0 0 0,0 0 0,0 0 0,0 0 0,0 0 0,0 0 0,1 0 0,-1 0 0,0 0 0,0 0 0,0 0 0,0 1 0,0-1 0,0 0 0,0 0 0,1 0 0,-1 0 0,0 0 0,0 0 0,0 0 0,0 0 0,0 0 0,0 1 0,0-1 0,0 0 0,0 0 0,0 0 0,0 0 0,0 0 0,0 0 0,0 1 0,0-1 0,0 0 0,-1-47 0,-7-31 0,2 31 0,0-61 0,6 107 0,0 1 0,0 0 0,0-1 0,0 1 0,-1 0 0,1-1 0,0 1 0,0-1 0,0 1 0,0 0 0,0-1 0,0 1 0,0 0 0,0-1 0,0 1 0,0 0 0,1-1 0,-1 1 0,0 0 0,0-1 0,0 1 0,0 0 0,0-1 0,1 1 0,-1 0 0,0-1 0,0 1 0,1 0 0,-1 0 0,0-1 0,0 1 0,1 0 0,-1 0 0,0-1 0,1 1 0,-1 0 0,0 0 0,1 0 0,-1 0 0,1-1 0,10 15 0,8 27 0,-3 5 0,-2-10 0,-1 1 0,-2 1 0,-2 0 0,7 55 0,-39-129 0,-7-39 0,3-1 0,3-1 0,3-1 0,-13-113 0,33 185 0,0 0 0,1-1 0,0 1 0,0 0 0,1 0 0,1-9 0,-2 14 0,0 1 0,1-1 0,-1 0 0,0 1 0,0-1 0,0 1 0,0-1 0,0 1 0,1-1 0,-1 1 0,0-1 0,0 1 0,1-1 0,-1 1 0,0-1 0,1 1 0,-1-1 0,1 1 0,-1-1 0,0 1 0,1 0 0,-1-1 0,1 1 0,-1 0 0,1 0 0,-1-1 0,1 1 0,0 0 0,-1 0 0,1 0 0,-1 0 0,1-1 0,-1 1 0,1 0 0,-1 0 0,1 0 0,0 0 0,-1 0 0,1 0 0,-1 1 0,1-1 0,-1 0 0,1 0 0,0 0 0,0 1 0,21 21 0,-9-1 0,-1 0 0,-1 1 0,-1 0 0,0 0 0,6 28 0,27 128 0,-35-141 0,42 208 0,-47-224 0,-6-41 0,-7-84 0,4-1 0,13-173 0,4 229 0,-11 49 0,0-1 0,0 1 0,0 0 0,0-1 0,0 1 0,0 0 0,1-1 0,-1 1 0,0 0 0,0 0 0,0-1 0,0 1 0,1 0 0,-1 0 0,0-1 0,0 1 0,0 0 0,1 0 0,-1-1 0,0 1 0,0 0 0,1 0 0,-1 0 0,0 0 0,1 0 0,-1-1 0,0 1 0,1 0 0,-1 0 0,0 0 0,0 0 0,1 0 0,-1 0 0,0 0 0,1 0 0,-1 0 0,0 0 0,1 0 0,-1 0 0,0 0 0,1 0 0,-1 0 0,0 1 0,1-1 0,-1 0 0,0 0 0,0 0 0,1 0 0,-1 1 0,0-1 0,0 0 0,1 0 0,-1 0 0,0 1 0,0-1 0,0 0 0,1 0 0,-1 1 0,0-1 0,0 0 0,0 1 0,0-1 0,0 0 0,0 1 0,1-1 0,-1 0 0,0 1 0,5 15 0,0 1 0,0 0 0,-2-1 0,0 1 0,-1 0 0,0 26 0,0-8 0,-1 723 0,-3-701 0,1-27 0,1-8 0,-1 0 0,-1 0 0,-1 0 0,-8 33 0,11-53 0,0-1 0,0 0 0,-1 1 0,1-1 0,-1 1 0,1-1 0,-1 0 0,1 1 0,-1-1 0,1 0 0,-1 0 0,0 0 0,0 1 0,0-1 0,0 0 0,0 0 0,0 0 0,0 0 0,0 0 0,0-1 0,0 1 0,-1 0 0,1 0 0,0-1 0,0 1 0,-1-1 0,1 1 0,-1-1 0,1 0 0,0 1 0,-1-1 0,1 0 0,-1 0 0,1 0 0,0 0 0,-1 0 0,1 0 0,-1 0 0,1-1 0,0 1 0,-1 0 0,1-1 0,0 1 0,-1-1 0,1 0 0,-2-1 0,-6-3 0,1-1 0,1 0 0,-1-1 0,1 0 0,-10-12 0,-9-14 0,1-1 0,2-1 0,2-2 0,1 0 0,1 0 0,2-2 0,2 0 0,-18-77 0,32 111 0,0 0 0,0 0 0,1 0 0,0 0 0,0 0 0,0 0 0,2-8 0,-2 12 0,0 1 0,0 0 0,0-1 0,1 1 0,-1-1 0,0 1 0,0 0 0,0-1 0,0 1 0,1 0 0,-1-1 0,0 1 0,0 0 0,0 0 0,1-1 0,-1 1 0,0 0 0,1 0 0,-1-1 0,0 1 0,0 0 0,1 0 0,-1 0 0,0 0 0,1-1 0,-1 1 0,0 0 0,1 0 0,-1 0 0,1 0 0,-1 0 0,0 0 0,1 0 0,-1 0 0,0 0 0,1 0 0,20 20 0,-2 9 0,-1 0 0,-2 1 0,21 56 0,29 111 0,-35-100 0,19 56 0,-45-129 0,-13-31 0,-15-40 0,17 30 0,-37-105 0,39 106 0,0 1 0,0-1 0,2 0 0,0 0 0,1-29 0,1 44 0,0 0 0,0 0 0,0 0 0,0-1 0,0 1 0,0 0 0,0 0 0,1 0 0,-1 0 0,0 0 0,1 0 0,-1 0 0,1-1 0,0 1 0,-1 1 0,1-1 0,0 0 0,-1 0 0,1 0 0,1-1 0,-1 2 0,0 0 0,-1-1 0,1 1 0,0 0 0,0 0 0,-1 0 0,1 0 0,0 0 0,0 0 0,0 1 0,-1-1 0,1 0 0,0 0 0,0 0 0,-1 1 0,1-1 0,0 0 0,-1 1 0,1-1 0,0 1 0,1 0 0,33 36 0,-31-32 0,-31-118 0,26 109 0,-2-7 0,1 0 0,0 1 0,0-1 0,1 0 0,0 0 0,1-14 0,0 25 0,0-1 0,0 1 0,0 0 0,0 0 0,0-1 0,0 1 0,0 0 0,0 0 0,0-1 0,0 1 0,0 0 0,0 0 0,0-1 0,0 1 0,1 0 0,-1 0 0,0 0 0,0-1 0,0 1 0,0 0 0,0 0 0,0-1 0,1 1 0,-1 0 0,0 0 0,0 0 0,0 0 0,1-1 0,-1 1 0,0 0 0,0 0 0,0 0 0,1 0 0,-1 0 0,0 0 0,0 0 0,1-1 0,-1 1 0,0 0 0,0 0 0,1 0 0,-1 0 0,0 0 0,0 0 0,1 0 0,-1 0 0,0 0 0,0 0 0,1 1 0,-1-1 0,0 0 0,0 0 0,0 0 0,1 0 0,-1 0 0,0 0 0,0 0 0,1 1 0,-1-1 0,0 0 0,0 0 0,0 0 0,0 0 0,1 1 0,-1-1 0,6 9 0,-1-1 0,1 1 0,-2 1 0,1-1 0,-1 1 0,-1-1 0,0 1 0,2 13 0,0-8 0,108 435 0,-90-353 0,-62-207 0,19 31 0,4 0 0,-11-152 0,26 223 0,1 0 0,1 0 0,-1 0 0,2 0 0,-1 0 0,1 1 0,3-11 0,-4 17 0,-1 0 0,0 0 0,1 0 0,-1 0 0,1 1 0,-1-1 0,1 0 0,-1 0 0,1 1 0,-1-1 0,1 0 0,0 1 0,0-1 0,-1 1 0,1-1 0,0 1 0,0-1 0,-1 1 0,1-1 0,0 1 0,0 0 0,0-1 0,0 1 0,0 0 0,1 0 0,0 0 0,-1 1 0,1-1 0,0 1 0,0 0 0,0 0 0,0 0 0,-1 0 0,1 0 0,0 0 0,-1 0 0,1 1 0,-1-1 0,1 1 0,-1-1 0,0 1 0,2 2 0,6 9 0,-1 0 0,0 0 0,-1 1 0,-1 0 0,0 0 0,-1 1 0,0 0 0,-1 0 0,-1 0 0,0 0 0,-1 0 0,-1 1 0,-1 22 0,-7-25 0,-2-20 0,-5-24 0,6-12 0,2 0 0,2-1 0,1-64 0,7 68 0,1 34 0,2 14 0,2 22 0,7 85 0,-6 1 0,-6 148 0,-4-150 0,1-85 0,0-8 0,-1 0 0,-1 0 0,0 0 0,-9 40 0,10-60 0,0 0 0,-1 0 0,1 0 0,0 0 0,-1 0 0,1 1 0,0-1 0,-1 0 0,1 0 0,-1 0 0,1-1 0,-1 1 0,0 0 0,0 0 0,1 0 0,-1 0 0,0 0 0,0-1 0,0 1 0,0 0 0,1-1 0,-1 1 0,0-1 0,0 1 0,0-1 0,-1 1 0,1-1 0,0 0 0,0 0 0,-2 1 0,1-2 0,0 1 0,0-1 0,0 0 0,0 0 0,0 0 0,1 0 0,-1-1 0,0 1 0,0 0 0,1-1 0,-1 1 0,1-1 0,-1 0 0,1 1 0,-2-5 0,-7-10 0,0 0 0,2-1 0,0 0 0,1-1 0,0 1 0,-6-34 0,-14-120 0,22 134 0,-32-415-1032,40 154-4720,-2 288 5752,4-39 0,-5 46 0,0 1 0,1 0 0,-1 0 0,1-1 0,0 1 0,-1 0 0,1 0 0,0 0 0,0 0 0,0 0 0,1 0 0,-1 0 0,0 1 0,1-1 0,2-2 0,-4 4 0,0 0 0,1 0 0,-1 0 0,1 0 0,-1 0 0,1 0 0,-1 0 0,1 0 0,-1 0 0,0 0 0,1 0 0,-1 0 0,1 0 0,-1 0 0,1 1 0,-1-1 0,0 0 0,1 0 0,-1 1 0,0-1 0,1 0 0,-1 0 0,0 1 0,1-1 0,-1 0 0,0 1 0,0-1 0,1 1 0,-1-1 0,0 0 0,0 1 0,1-1 0,-1 1 0,0-1 0,0 0 0,0 1 0,0-1 0,0 1 0,0-1 0,0 1 0,6 20 30,-1-1 0,-1 1 0,0 0 0,-2 0 1,-1 0-1,-1 29 0,1-2 890,0-4 1375,2 6-1175,-3 0-1,-6 59 0,5-106-1119,1 0 0,0 0 0,-1 0 0,0 0 0,0 0 0,0 0 0,0 0 0,0 0 0,0 0 0,-1 0 0,1-1 0,-1 1 0,-3 3 0,4-6 0,1 1 0,0-1 0,-1 0 0,1 0 0,-1 0 0,1 1 0,-1-1 0,1 0 0,0 0 0,-1 0 0,1 0 0,-1 0 0,1 0 0,-1 0 0,1 0 0,-1 0 0,1 0 0,-1 0 0,1 0 0,-1 0 0,1 0 0,0-1 0,-1 1 0,1 0 0,-1 0 0,1 0 0,-1-1 0,1 1 0,0 0 0,-1-1 0,-15-24 0,4-10 0,2 0 0,1-1 0,2 0 0,2 0 0,1 0 0,2-1 0,2-37 0,6 27 0,-1 42 0,-1 14 0,-2 15 0,-1 0 0,-1-1 0,-1 1 0,-5 29 0,2-16 0,-115 662 0,114-676 0,3-6 0,-2-1 0,0 0 0,0 0 0,-2 0 0,0 0 0,-1-1 0,-17 29 0,24-43 0,-1 0 0,1-1 0,-1 1 0,1 0 0,-1 0 0,0 0 0,1-1 0,-1 1 0,0 0 0,0-1 0,1 1 0,-1-1 0,0 1 0,0-1 0,0 1 0,0-1 0,0 1 0,0-1 0,0 0 0,0 1 0,0-1 0,0 0 0,0 0 0,0 0 0,0 0 0,0 0 0,0 0 0,0 0 0,0 0 0,1 0 0,-1-1 0,0 1 0,0 0 0,0-1 0,0 1 0,0 0 0,0-1 0,-1 0 0,-1-2 0,0 0 0,0-1 0,1 1 0,-1 0 0,1-1 0,0 1 0,0-1 0,-2-5 0,-7-20 0,1-1 0,1 0 0,1 0 0,2-1 0,-3-39 0,0-161 0,9 188 0,2-74 0,-1 105 0,0-1 0,1 0 0,1 0 0,0 0 0,1 1 0,8-18 0,-12 29 0,0 0 0,0 0 0,0 0 0,1 0 0,-1 0 0,0 1 0,1-1 0,-1 0 0,0 0 0,1 0 0,-1 1 0,1-1 0,0 0 0,-1 0 0,1 1 0,-1-1 0,1 0 0,0 1 0,0-1 0,-1 1 0,1-1 0,0 1 0,0 0 0,0-1 0,0 1 0,-1 0 0,1-1 0,0 1 0,0 0 0,0 0 0,0 0 0,0 0 0,0 0 0,0 0 0,0 0 0,0 0 0,-1 0 0,1 0 0,0 0 0,0 1 0,0-1 0,0 0 0,0 1 0,0-1 0,-1 0 0,1 1 0,0-1 0,0 1 0,-1 0 0,1-1 0,0 1 0,-1-1 0,2 3 0,2 2 0,0 0 0,0 1 0,0 0 0,-1 0 0,0 0 0,2 6 0,11 36 0,-2 1 0,-3 0 0,-2 1 0,5 86 0,-15-100 0,1-36 0,0 0 0,0-1 0,0 1 0,-1-1 0,1 1 0,0 0 0,0 0 0,-1-1 0,1 1 0,0 0 0,-1-1 0,1 1 0,0 0 0,-1 0 0,1-1 0,0 1 0,-1 0 0,1 0 0,0 0 0,-1 0 0,1 0 0,-1 0 0,1-1 0,-1 1 0,1 0 0,0 0 0,-1 0 0,1 0 0,-1 0 0,1 0 0,0 1 0,-1-1 0,1 0 0,-1 0 0,1 0 0,0 0 0,-1 0 0,1 1 0,0-1 0,-1 0 0,1 0 0,0 0 0,-1 1 0,1-1 0,0 0 0,-1 1 0,1-1 0,0 0 0,0 1 0,-1-1 0,1 0 0,0 1 0,0-1 0,0 0 0,0 1 0,-1-1 0,1 1 0,0-1 0,0 0 0,0 1 0,0-1 0,0 1 0,0-1 0,0 0 0,0 1 0,0 0 0,-3-6 0,0 0 0,0-1 0,0 1 0,1-1 0,0 1 0,0-1 0,-2-7 0,3 7 0,-1-1 0,0 1 0,-1 0 0,1 0 0,-1 0 0,0 1 0,-6-9 0,3 7 0,0 1 0,0 1 0,-1-1 0,0 1 0,0 0 0,0 1 0,0-1 0,-1 1 0,0 1 0,1 0 0,-17-5 0,-6 1 0,-58-7 0,70 12 0,-186-20 0,200 21 0,0 1 0,0-1 0,0 0 0,0 0 0,0-1 0,1 1 0,-1-1 0,-3-2 0,6 4 0,1-1 0,-1 1 0,1-1 0,-1 1 0,1 0 0,-1-1 0,1 1 0,0-1 0,-1 1 0,1-1 0,0 1 0,-1-1 0,1 1 0,0-1 0,0 1 0,-1-1 0,1 1 0,0-1 0,0 0 0,0 1 0,0-1 0,0 1 0,0-1 0,0 0 0,0 1 0,0-1 0,0 1 0,0-1 0,0 1 0,0-1 0,1 0 0,2-3 0,0 1 0,-1 0 0,2-1 0,-1 1 0,0 1 0,1-1 0,-1 0 0,1 1 0,0 0 0,0 0 0,0 0 0,6-2 0,58-21 0,-45 18 0,-2-1 0,1 0 0,29-18 0,-51 26 0,1 0 0,0-1 0,0 1 0,-1-1 0,1 1 0,-1 0 0,1-1 0,0 1 0,-1-1 0,1 1 0,-1-1 0,1 0 0,-1 1 0,1-1 0,-1 1 0,1-1 0,-1 0 0,0 1 0,1-1 0,-1 0 0,0 0 0,0 1 0,1-1 0,-1 0 0,0-1 0,-14-7 0,-30 1 0,44 8 0,-18-1 0,0 0 0,0 1 0,-1 1 0,1 0 0,-29 7 0,47-8 0,0 0 0,0 0 0,0 0 0,0 0 0,-1-1 0,1 1 0,0 0 0,0 0 0,0 0 0,-1 0 0,1 0 0,0 0 0,0 0 0,0 0 0,0 0 0,-1 0 0,1 0 0,0 0 0,0 0 0,0 1 0,-1-1 0,1 0 0,0 0 0,0 0 0,0 0 0,0 0 0,-1 0 0,1 0 0,0 0 0,0 1 0,0-1 0,0 0 0,0 0 0,0 0 0,-1 0 0,1 0 0,0 1 0,0-1 0,0 0 0,0 0 0,0 0 0,0 0 0,0 1 0,0-1 0,0 0 0,0 0 0,0 0 0,0 1 0,0-1 0,0 0 0,0 0 0,0 0 0,0 0 0,0 1 0,0-1 0,0 0 0,0 0 0,0 0 0,0 1 0,16 4 0,24 0 0,167 0 0,-236-4 0,-1 1 0,1 1 0,-1 2 0,-32 9 0,-115 42 0,167-53 0,-27 10 0,-157 59 0,158-57 0,1 1 0,1 2 0,-36 26 0,48-23 0,22-21 0,0 0 0,0 0 0,1-1 0,-1 1 0,0 0 0,1 0 0,-1 0 0,0 0 0,1 0 0,-1 0 0,0 0 0,1 0 0,-1 0 0,0 0 0,1 0 0,-1 0 0,1 0 0,-1 0 0,0 0 0,1 0 0,-1 0 0,0 1 0,0-1 0,1 0 0,-1 0 0,0 0 0,1 0 0,-1 1 0,0-1 0,0 0 0,1 0 0,-1 1 0,0-1 0,0 0 0,1 0 0,-1 1 0,0-1 0,0 0 0,0 1 0,0-1 0,0 0 0,1 1 0,-1-1 0,0 0 0,0 1 0,0-1 0,0 0 0,0 1 0,0-1 0,0 0 0,0 1 0,0-1 0,0 0 0,0 1 0,-1-1 0,1 0 0,0 1 0,0-1 0,0 0 0,0 1 0,0-1 0,-1 0 0,1 0 0,0 1 0,0-1 0,0 0 0,-1 1 0,14-4 0,-1 1 0,1-2 0,-1 0 0,0 0 0,0-2 0,0 1 0,0-1 0,-1-1 0,20-15 0,-3 0 0,0-2 0,35-38 0,-49 47 0,-1 0 0,-1 0 0,0-2 0,0 1 0,12-27 0,-24 42 0,1-1 0,0 1 0,-1 0 0,1-1 0,-1 1 0,1 0 0,-1-1 0,0 1 0,1-1 0,-1 1 0,0 0 0,0-1 0,0 1 0,0-1 0,0 1 0,-1-1 0,1 1 0,0 0 0,-1-1 0,1 1 0,-1-1 0,1 1 0,-1 0 0,1 0 0,-2-2 0,0 2 0,0 0 0,0 0 0,1 0 0,-1 0 0,0 0 0,0 1 0,0-1 0,0 1 0,0 0 0,0-1 0,0 1 0,0 0 0,0 0 0,0 0 0,0 0 0,-1 1 0,1-1 0,-3 1 0,-21 7 0,0 1 0,0 2 0,1 0 0,0 1 0,-39 27 0,6-2 0,1 3 0,1 2 0,3 2 0,1 3 0,-64 76 0,77-64 0,37-55 0,4-7 0,14-32 0,-2 0 0,-2 0 0,-1 0 0,-2-1 0,-2-1 0,6-70 0,-11 41 0,-3 0 0,-13-93 0,13 135 0,1 24 0,0 0 0,0 0 0,0 0 0,0 0 0,0 0 0,0 0 0,0 0 0,0 0 0,0 0 0,0 0 0,1 0 0,-1 0 0,0 0 0,0 0 0,0 0 0,0 0 0,0 0 0,0 0 0,0 0 0,0 0 0,0 0 0,0 0 0,1 0 0,-1 0 0,0 0 0,0 0 0,0 0 0,0 0 0,0 0 0,0 0 0,0 0 0,0 0 0,0 0 0,0 0 0,0 0 0,1 0 0,-1 0 0,0-1 0,0 1 0,0 0 0,0 0 0,0 0 0,0 0 0,0 0 0,0 0 0,0 0 0,0 0 0,0 0 0,0 0 0,0 0 0,0-1 0,0 1 0,0 0 0,0 0 0,0 0 0,0 0 0,0 0 0,0 0 0,0 0 0,15 37 0,41 149 0,-33-101 0,63 152 0,-85-235 0,0 0 0,0 0 0,-1 0 0,1-1 0,0 1 0,1 0 0,-1-1 0,0 1 0,0-1 0,1 0 0,-1 1 0,1-1 0,-1 0 0,1 0 0,2 2 0,-3-3 0,0 0 0,0 0 0,0 0 0,0 0 0,-1 0 0,1 0 0,0 0 0,0 0 0,0 0 0,0 0 0,0 0 0,-1-1 0,1 1 0,0 0 0,0-1 0,-1 1 0,1-1 0,0 1 0,0-1 0,-1 1 0,1-1 0,0 1 0,-1-1 0,1 0 0,5-7 0,-1 1 0,0-1 0,0 0 0,-1 0 0,4-11 0,-3 9 0,41-94 0,76-152 0,-121 253 0,3-5 0,1 1 0,-1-1 0,1 1 0,1 0 0,6-7 0,-12 13 0,1 1 0,0-1 0,0 0 0,0 1 0,0-1 0,0 0 0,0 1 0,0-1 0,0 1 0,0-1 0,0 1 0,0 0 0,0 0 0,0-1 0,1 1 0,-1 0 0,0 0 0,0 0 0,1 0 0,0 1 0,-1-1 0,1 1 0,-1 0 0,1 0 0,-1-1 0,0 1 0,0 0 0,1 0 0,-1 0 0,0 0 0,0 1 0,0-1 0,0 0 0,0 0 0,-1 1 0,1-1 0,0 0 0,0 3 0,7 13 0,-1 1 0,-1 0 0,-1 1 0,0-1 0,3 35 0,3 106 0,-8-90 0,-1-16 0,0-9 0,12 76 0,-7-174 0,-1-111 0,-2 28 0,26-167 0,-29 295 0,1 0 0,0-1 0,1 1 0,7-15 0,-10 23 0,0 0 0,0 1 0,0-1 0,0 1 0,1-1 0,-1 1 0,0-1 0,0 1 0,0-1 0,1 1 0,-1-1 0,0 1 0,1-1 0,-1 1 0,1 0 0,-1-1 0,0 1 0,1-1 0,-1 1 0,1 0 0,-1 0 0,1-1 0,-1 1 0,1 0 0,-1 0 0,1-1 0,-1 1 0,1 0 0,-1 0 0,1 0 0,0 0 0,-1 0 0,1 0 0,-1 0 0,1 0 0,-1 0 0,1 0 0,-1 0 0,1 0 0,0 1 0,-1-1 0,1 0 0,-1 0 0,1 0 0,-1 1 0,1-1 0,-1 0 0,0 1 0,1-1 0,-1 0 0,1 1 0,-1-1 0,1 1 0,-1-1 0,0 0 0,0 1 0,1-1 0,-1 1 0,0-1 0,1 1 0,-1-1 0,0 1 0,0 0 0,0 0 0,16 44 0,5 75 0,-5 1 0,0 167 0,-14-233 0,0-29 0,0-4 0,-1 0 0,-1 0 0,-1 0 0,0-1 0,-2 1 0,-10 38 0,13-58 0,-1 0 0,1 0 0,-1 0 0,0 0 0,0-1 0,1 1 0,-1 0 0,-1-1 0,1 1 0,0-1 0,0 1 0,0-1 0,-1 0 0,1 1 0,-1-1 0,1 0 0,-1 0 0,0 0 0,1 0 0,-3 1 0,3-2 0,-1 0 0,0 0 0,1-1 0,-1 1 0,1 0 0,-1-1 0,1 1 0,-1-1 0,1 1 0,-1-1 0,1 1 0,-1-1 0,1 0 0,0 0 0,-1 0 0,1 0 0,0 0 0,0 0 0,0 0 0,0 0 0,0-1 0,0 1 0,-2-3 0,-12-21 0,0-1 0,2 0 0,0-1 0,2-1 0,1 0 0,-8-41 0,6 28 0,-3-9 0,-9-57 0,24 84 0,7 29 0,11 35 0,9 62 0,-19-65 0,15 41 0,-23-123 0,-2 27 0,-11-296 0,16 269 0,-3 44 0,0 1 0,0-1 0,0 0 0,0 0 0,0 0 0,0 0 0,0 1 0,1-1 0,-1 0 0,0 0 0,0 0 0,0 0 0,0 0 0,0 1 0,1-1 0,-1 0 0,0 0 0,0 0 0,0 0 0,0 0 0,1 0 0,-1 0 0,0 0 0,0 0 0,0 0 0,1 0 0,-1 0 0,0 0 0,0 0 0,0 0 0,1 0 0,-1 0 0,0 0 0,0 0 0,0 0 0,0 0 0,1 0 0,-1 0 0,0 0 0,0 0 0,0 0 0,0 0 0,1 0 0,-1-1 0,0 1 0,0 0 0,0 0 0,0 0 0,0 0 0,1 0 0,-1-1 0,0 1 0,0 0 0,0 0 0,0 0 0,0 0 0,0-1 0,0 1 0,7 20 0,-2-1 0,0 1 0,-1 1 0,-1-1 0,-1 1 0,-1 35 0,1-9 0,3 13 0,-1-19 0,-2-1 0,-2 1 0,-7 68 0,-5-77 0,11-31 0,1-1 0,-1 1 0,1 0 0,-1-1 0,1 1 0,-1-1 0,1 1 0,-1-1 0,0 1 0,1-1 0,-1 0 0,0 1 0,0-1 0,1 0 0,-1 0 0,0 1 0,0-1 0,1 0 0,-1 0 0,0 0 0,0 0 0,1 0 0,-2 0 0,-1-1 0,0 0 0,1-1 0,-1 1 0,1-1 0,-1 1 0,1-1 0,0 0 0,0 0 0,0 0 0,0 0 0,0-1 0,0 1 0,0 0 0,1-1 0,-1 1 0,1-1 0,-2-3 0,-14-29 0,2-2 0,2 1 0,1-2 0,-8-42 0,6 6 0,-5-93 0,19 167 0,1-68 0,-1 66 0,0 0 0,1-1 0,-1 1 0,1 0 0,0 0 0,-1 0 0,1 0 0,0 0 0,0 0 0,1 0 0,-1 1 0,2-3 0,-3 4 0,1-1 0,0 0 0,0 1 0,-1 0 0,1-1 0,0 1 0,0 0 0,0-1 0,0 1 0,0 0 0,0 0 0,-1-1 0,1 1 0,0 0 0,0 0 0,0 0 0,0 0 0,0 1 0,0-1 0,0 0 0,0 0 0,0 0 0,-1 1 0,1-1 0,0 0 0,0 1 0,0-1 0,0 1 0,0 0 0,5 4 0,1-1 0,-1 1 0,-1 1 0,1-1 0,-1 1 0,0 0 0,0 0 0,-1 1 0,0 0 0,0-1 0,-1 1 0,1 0 0,3 14 0,4 15 0,11 55 0,-20-82 0,5 27 0,0-8 0,-2 0 0,-1 1 0,1 45 0,-7-61 0,-3-15 0,-7-21 0,-59-216 0,31 94 0,40 143 0,-1-1 0,1 1 0,-1-1 0,0 1 0,0 0 0,0-1 0,0 1 0,0 0 0,-1 0 0,1 0 0,-3-3 0,4 5 0,-1 1 0,1-1 0,-1 0 0,1 1 0,0-1 0,-1 0 0,1 1 0,-1-1 0,1 1 0,0-1 0,-1 0 0,1 1 0,0-1 0,-1 1 0,1-1 0,0 1 0,0-1 0,0 1 0,-1-1 0,1 1 0,0-1 0,0 1 0,0 0 0,0-1 0,0 1 0,0-1 0,0 1 0,0-1 0,0 2 0,-2 74 0,2-67 0,5 560 0,-5-1235 0,-2 827 0,19 404 0,-5-495 0,-3-52 0,-9-18 0,0 0 0,0 1 0,0-1 0,1 0 0,-1 0 0,0 0 0,0 0 0,1 0 0,-1 0 0,0 0 0,0 0 0,1 0 0,-1 0 0,0 0 0,0 0 0,1-1 0,-1 1 0,0 0 0,0 0 0,1 0 0,-1 0 0,0 0 0,0 0 0,0 0 0,1-1 0,-1 1 0,0 0 0,0 0 0,0 0 0,0-1 0,1 1 0,-1 0 0,0 0 0,0 0 0,0-1 0,0 1 0,0 0 0,0-1 0,13-37 0,85-518 0,-53 270 0,-36 249 0,-5 27 0,-1 14 0,2 72 0,-7 103 0,-1-82 0,3-96 0,0 32 0,-1 0 0,-10 54 0,11-86 0,0 1 0,0-1 0,0 0 0,0 1 0,-1-1 0,1 0 0,0 0 0,-1 0 0,1 1 0,-1-1 0,0 0 0,1 0 0,-1 0 0,0 0 0,1 0 0,-1 0 0,0 0 0,0 0 0,0 0 0,-2 1 0,2-3 0,0 1 0,0-1 0,0 0 0,0 0 0,0 0 0,0 0 0,0 0 0,0 0 0,1 0 0,-1 0 0,0 0 0,0 0 0,1 0 0,-1 0 0,1 0 0,-1-1 0,1 1 0,0 0 0,-1 0 0,1-1 0,0-1 0,-8-26 0,1-2 0,2 1 0,1-1 0,1 1 0,2-1 0,3-36 0,4-5 0,23-110 0,-25 166 0,2-23 0,3 1 0,1 1 0,1-1 0,2 2 0,32-62 0,-42 93 0,1-1 0,-1 1 0,1 0 0,0 0 0,1 0 0,-1 0 0,1 1 0,10-7 0,-13 9 0,0 1 0,0 0 0,0 0 0,1 0 0,-1 1 0,0-1 0,0 0 0,1 1 0,-1 0 0,0-1 0,1 1 0,-1 0 0,0 0 0,1 0 0,-1 1 0,0-1 0,1 0 0,-1 1 0,0 0 0,1-1 0,-1 1 0,0 0 0,0 0 0,0 0 0,0 1 0,3 1 0,5 5 0,0 1 0,-1 0 0,0 1 0,-1 0 0,0 0 0,0 1 0,-1 0 0,11 22 0,-5-6 0,-2 1 0,15 56 0,-13-22 0,-4 1 0,-1 0 0,-4 0 0,-6 107 0,-4-128 0,6-42 0,0 0 0,0 1 0,0-1 0,0 0 0,0 0 0,0 1 0,0-1 0,0 0 0,0 0 0,-1 1 0,1-1 0,0 0 0,0 0 0,0 1 0,0-1 0,0 0 0,0 0 0,0 0 0,-1 1 0,1-1 0,0 0 0,0 0 0,0 0 0,-1 1 0,1-1 0,0 0 0,0 0 0,0 0 0,-1 0 0,1 0 0,0 0 0,0 0 0,-1 1 0,1-1 0,0 0 0,0 0 0,-1 0 0,1 0 0,0 0 0,0 0 0,-1 0 0,1 0 0,0 0 0,0 0 0,-1 0 0,1-1 0,0 1 0,0 0 0,-1 0 0,1 0 0,0 0 0,0 0 0,0 0 0,-1 0 0,1-1 0,0 1 0,0 0 0,0 0 0,0 0 0,-1-1 0,1 1 0,0 0 0,0 0 0,0 0 0,0-1 0,-1 1 0,-3-10 0,0 0 0,1 0 0,0 0 0,1-1 0,0 1 0,0-1 0,0-14 0,1 10 0,-18-344 0,21 347 0,1 18 0,2 22 0,5 132 0,-7 0 0,-19 174 0,15-309 0,-1 7 0,-1-1 0,-1 1 0,-9 30 0,6-50 0,0-23 0,-1-35 0,-3-112 0,8 0 0,32-299 0,-25 421 0,-3 25 0,-1 0 0,2 0 0,0-1 0,0 2 0,1-1 0,0 0 0,1 0 0,5-11 0,-3 20 0,-1 14 0,1 23 0,-2 0 0,-1 0 0,-3 66 0,-20 112 0,15-172 0,3-10 0,-2 1 0,-1-1 0,-2 0 0,-1 0 0,-1-1 0,-14 30 0,23-59 0,-1 1 0,0 0 0,0 0 0,0-1 0,0 1 0,0 0 0,0-1 0,-1 1 0,1-1 0,-1 0 0,1 1 0,-1-1 0,1 0 0,-1 0 0,-2 1 0,4-1 0,-1-1 0,0 0 0,0 0 0,1 0 0,-1 0 0,0 0 0,0 0 0,1 0 0,-1-1 0,0 1 0,0 0 0,1 0 0,-1-1 0,0 1 0,1 0 0,-1-1 0,0 1 0,1 0 0,-1-1 0,1 1 0,-1-1 0,0 1 0,1-1 0,-1 0 0,1 1 0,-1-2 0,-2-3 0,-1-1 0,1 0 0,1 1 0,-1-2 0,1 1 0,0 0 0,-1-11 0,-6-33 0,2 0 0,3 0 0,1-1 0,9-98 0,-6 147 0,1-1 0,-1 1 0,0 0 0,1 0 0,-1-1 0,1 1 0,-1 0 0,1 0 0,0 0 0,0-1 0,2-2 0,-2 5 0,-1 0 0,0 0 0,1 0 0,-1 0 0,1 0 0,-1 0 0,0 0 0,1 0 0,-1 0 0,0 0 0,1 0 0,-1 0 0,1 0 0,-1 0 0,0 1 0,1-1 0,-1 0 0,0 0 0,1 0 0,-1 1 0,0-1 0,1 0 0,-1 0 0,0 1 0,0-1 0,1 0 0,-1 0 0,0 1 0,0-1 0,0 0 0,1 1 0,-1-1 0,0 0 0,0 1 0,0-1 0,0 1 0,0-1 0,0 1 0,19 58 0,6 56 0,5 25 0,53 151 0,-57-232 0,-12-44 0,-3-20 0,8-32 0,-18 32 0,36-110 0,37-209 0,-17 57 0,-51 255 0,-2 21 0,-1 37 0,-5 712 0,0-583 0,2-153 0,2-51 0,0 1 0,109-823 0,-92 780 0,-13 66 0,-3 19 0,-6 50 0,-3 0 0,-23 105 0,12-83 0,14-71 0,-5 39 0,-3-2 0,-24 68 0,21-93 0,14-27 0,-1 0 0,1 1 0,0-1 0,0 0 0,0 0 0,-1 0 0,1 1 0,0-1 0,0 0 0,0 0 0,-1 0 0,1 0 0,0 1 0,0-1 0,-1 0 0,1 0 0,0 0 0,-1 0 0,1 0 0,0 0 0,0 0 0,-1 0 0,1 0 0,0 0 0,-1 0 0,1 0 0,0 0 0,-1 0 0,1 0 0,0 0 0,0 0 0,-1 0 0,1 0 0,0 0 0,0 0 0,-1-1 0,1 1 0,0 0 0,0 0 0,-1-1 0,-1-2 0,0-1 0,1 0 0,-1 0 0,1 0 0,0 0 0,0-1 0,0 1 0,1 0 0,-1-8 0,-1-50 0,2 0 0,2 1 0,15-83 0,51-186 0,-62 306 0,6-31 0,3 0 0,30-72 0,-29 102 0,-15 25 0,-1-1 0,0 1 0,1 0 0,-1 0 0,0 0 0,0 0 0,1-1 0,-1 1 0,0 0 0,1 0 0,-1 0 0,0 0 0,1 0 0,-1 0 0,0 0 0,0 0 0,1 0 0,-1 0 0,0 0 0,1 0 0,-1 0 0,0 0 0,1 0 0,-1 0 0,0 0 0,1 0 0,-1 1 0,0-1 0,0 0 0,1 0 0,-1 0 0,0 0 0,1 1 0,-1-1 0,0 0 0,0 0 0,0 1 0,1-1 0,-1 1 0,2 3 0,0 1 0,0 0 0,-1 0 0,0 0 0,0 0 0,0 0 0,0 0 0,-1 6 0,2 96 0,-20 186 0,8-185 0,6-59 0,-41 374 0,36-388 0,9-35 0,-1 0 0,1 0 0,0 0 0,-1 0 0,1 0 0,0 0 0,0-1 0,-1 1 0,1 0 0,0 0 0,-1 0 0,1 0 0,0 0 0,0-1 0,0 1 0,-1 0 0,1 0 0,0 0 0,0-1 0,0 1 0,-1 0 0,1 0 0,0-1 0,0 1 0,0 0 0,0 0 0,0-1 0,-1 1 0,1 0 0,0-1 0,0 1 0,0 0 0,0 0 0,0-1 0,0 1 0,0 0 0,0-1 0,0 1 0,0 0 0,0 0 0,0-1 0,1 1 0,-1 0 0,0-1 0,0 1 0,-4-65 0,24-245 0,-15 292 0,-3 40 0,1 296 0,3-261 0,-6-56 0,-1-1 0,1 1 0,0-1 0,0 1 0,0-1 0,1 1 0,-1-1 0,0 1 0,0-1 0,0 0 0,0 1 0,0-1 0,0 1 0,1-1 0,-1 1 0,0-1 0,0 0 0,1 1 0,-1-1 0,0 1 0,0-1 0,1 0 0,-1 1 0,1-1 0,-1 0 0,0 0 0,1 1 0,-1-1 0,1 0 0,-1 0 0,0 0 0,1 1 0,-1-1 0,1 0 0,-1 0 0,1 0 0,-1 0 0,1 0 0,-1 0 0,1 0 0,-1 0 0,0 0 0,1 0 0,-1 0 0,1 0 0,-1 0 0,1 0 0,-1-1 0,1 1 0,-1 0 0,1 0 0,-1 0 0,0-1 0,1 1 0,-1 0 0,0-1 0,1 1 0,-1 0 0,0-1 0,1 1 0,-1 0 0,0-1 0,1 0 0,19-29 0,6-27 0,-1-2 0,28-109 0,24-63 0,-53 190 0,-24 40 0,0 0 0,1 1 0,-1-1 0,0 1 0,1-1 0,-1 1 0,1-1 0,-1 1 0,1-1 0,-1 1 0,1 0 0,-1-1 0,1 1 0,-1 0 0,1-1 0,-1 1 0,1 0 0,0 0 0,-1-1 0,1 1 0,-1 0 0,1 0 0,0 0 0,-1 0 0,1 0 0,0 0 0,-1 0 0,1 0 0,0 0 0,-1 0 0,1 0 0,0 0 0,-1 0 0,1 1 0,-1-1 0,1 0 0,0 0 0,-1 1 0,1-1 0,-1 1 0,1-1 0,-1 0 0,1 1 0,-1-1 0,1 1 0,-1-1 0,0 1 0,1-1 0,-1 1 0,0-1 0,1 1 0,-1-1 0,0 1 0,1 0 0,-1-1 0,0 1 0,0 0 0,0-1 0,0 1 0,0-1 0,0 1 0,0 0 0,0-1 0,0 2 0,7 33 0,-1 0 0,-3 0 0,0 0 0,-2 1 0,-5 40 0,2-14 0,1-15 0,0-30 0,1-23 0,15-151 0,69-304 0,-61 357 0,48-193 0,-48 232 0,-14 59 0,-3 18 0,-2 10 0,-2 1 0,-1 0 0,-1 0 0,0 0 0,-2-1 0,-8 38 0,7-38 0,-37 226 0,-130 435 0,166-672 0,-3 15 0,-2-1 0,0 0 0,-26 47 0,35-71 0,-1-1 0,1 1 0,0 0 0,0-1 0,-1 1 0,1 0 0,0-1 0,-1 1 0,1-1 0,-1 1 0,1 0 0,0-1 0,-1 1 0,0-1 0,1 1 0,-1-1 0,1 0 0,-1 1 0,1-1 0,-1 1 0,0-1 0,1 0 0,-1 0 0,0 1 0,0-1 0,1 0 0,-1 0 0,0 0 0,1 0 0,-1 0 0,0 0 0,0 0 0,1 0 0,-2 0 0,1-2 0,-1 1 0,1-1 0,0 1 0,1-1 0,-1 1 0,0-1 0,0 0 0,1 1 0,-1-1 0,1 0 0,-1 0 0,1-3 0,-5-30 0,1-1 0,2 0 0,5-55 0,20-111 0,-10 124 0,4 0 0,29-85 0,-43 155 0,14-37 0,-16 43 0,0 1 0,-1-1 0,1 1 0,0-1 0,0 1 0,0-1 0,0 1 0,0 0 0,1-1 0,-1 1 0,0 0 0,1 0 0,-1 0 0,0 0 0,1 0 0,0 0 0,-1 0 0,1 0 0,3 0 0,-4 1 0,0 0 0,0 0 0,0 1 0,0-1 0,-1 0 0,1 1 0,0-1 0,0 1 0,0-1 0,0 1 0,0-1 0,-1 1 0,1 0 0,0-1 0,0 1 0,-1 0 0,1 0 0,0-1 0,-1 1 0,1 0 0,-1 0 0,1 0 0,-1 0 0,0 0 0,1 0 0,-1 1 0,8 23 0,-2 0 0,-1 0 0,0 1 0,-2-1 0,-1 1 0,-2 36 0,0-15 0,3 22 0,1-3 0,-3 1 0,-12 100 0,8-156 0,0-10 0,-3-20 0,-1-35 0,5 32 0,0-2 0,0 1 0,1 0 0,1 0 0,1-1 0,8-38 0,-9 62 0,0 0 0,0 0 0,0 0 0,0 0 0,0 0 0,0 0 0,1 0 0,-1 0 0,0 0 0,0 0 0,0 0 0,0 0 0,0 1 0,0-1 0,0 0 0,0 0 0,1 0 0,-1 0 0,0 0 0,0 0 0,0 0 0,0 0 0,0 0 0,0 0 0,0 0 0,1 0 0,-1 0 0,0 0 0,0 0 0,0-1 0,0 1 0,0 0 0,0 0 0,0 0 0,0 0 0,1 0 0,-1 0 0,0 0 0,0 0 0,0 0 0,0 0 0,0 0 0,0 0 0,0-1 0,0 1 0,0 0 0,0 0 0,0 0 0,0 0 0,0 0 0,1 0 0,-1 0 0,0 0 0,0-1 0,0 1 0,0 0 0,0 0 0,0 0 0,0 0 0,0 0 0,0 0 0,-1-1 0,6 17 0,0 24 0,0 219 0,-4-253 0,1-9 0,5-21 0,9-44 0,5-26 0,88-361 0,-106 438 0,-14 41 0,2-4 0,-105 205 0,-9-5 0,-168 227 0,285-438 0,-4 6 0,0 0 0,0-1 0,-2 0 0,0-1 0,0 0 0,-1-1 0,-1 0 0,-15 10 0,26-20 0,0-1 0,0 1 0,1-1 0,-1 0 0,0 0 0,0 0 0,0-1 0,0 1 0,0 0 0,-1-1 0,1 0 0,0 0 0,0 0 0,0 0 0,0-1 0,0 1 0,0-1 0,0 0 0,0 1 0,0-1 0,0-1 0,0 1 0,0 0 0,1-1 0,-1 1 0,0-1 0,1 0 0,-1 0 0,1 0 0,0 0 0,0-1 0,0 1 0,-3-4 0,-2-4 0,0-1 0,1 1 0,0-1 0,1-1 0,0 1 0,1-1 0,-4-12 0,2-3 0,1-1 0,1 1 0,1-1 0,1 0 0,4-48 0,27-136 0,-18 154 0,-10 49 0,1 0 0,-1 0 0,-1-1 0,0 1 0,0 0 0,0 0 0,-3-12 0,2 18 0,0 1 0,0-1 0,0 1 0,0-1 0,0 1 0,0-1 0,-1 1 0,1 0 0,-1 0 0,1 0 0,-1 0 0,0 0 0,0 0 0,0 0 0,0 1 0,0-1 0,0 1 0,-1-1 0,1 1 0,-1 0 0,1 0 0,0 0 0,-1 0 0,0 0 0,1 1 0,-1-1 0,1 1 0,-4-1 0,-6 1 0,0 0 0,0 0 0,0 1 0,0 1 0,1 0 0,-1 1 0,0 0 0,1 0 0,0 2 0,0-1 0,0 1 0,0 1 0,1 0 0,-19 14 0,28-19 0,0-1 0,1 1 0,-1-1 0,1 1 0,-1-1 0,0 1 0,1-1 0,-1 1 0,1-1 0,-1 1 0,1 0 0,0-1 0,-1 1 0,1 0 0,0-1 0,-1 1 0,1 0 0,0 0 0,0-1 0,-1 1 0,1 0 0,0 0 0,0-1 0,0 1 0,0 0 0,0 0 0,0-1 0,0 1 0,0 0 0,1 1 0,18 8 0,3 3 0,-22-12 0,1-1 0,-1 1 0,1 0 0,-1 0 0,0 0 0,0 0 0,1 0 0,-1 0 0,0 0 0,0 0 0,0 0 0,0 0 0,0 0 0,0 0 0,0 0 0,-1 0 0,1 0 0,0 0 0,0 0 0,-1-1 0,1 1 0,-1 0 0,1 0 0,-1 0 0,1 0 0,-1-1 0,1 1 0,-1 0 0,-1 1 0,-10 12 0,0 1 0,-1-2 0,-1 1 0,0-2 0,-21 15 0,-90 53 0,77-51 0,38-22 0,-3 2 0,1-1 0,-1-1 0,-1 0 0,0 0 0,-23 6 0,23-14 0,16-9 0,23-19 0,29-16 0,2 2 0,89-51 0,-45 31 0,456-315 0,-525 354 0,-56 38 0,-221 151 0,-61 38 0,241-170 0,65-33 0,0 1 0,0 0 0,0-1 0,0 0 0,0 1 0,-1-1 0,1 0 0,0 1 0,0-1 0,-1 0 0,1 0 0,0 0 0,0 0 0,-1 0 0,1 0 0,0 0 0,0-1 0,-1 1 0,1 0 0,0-1 0,0 1 0,0-1 0,0 1 0,-2-2 0,3 1 0,0 0 0,-1-1 0,1 1 0,0 0 0,0-1 0,0 1 0,0 0 0,0-1 0,0 1 0,0 0 0,0-1 0,1 1 0,-1 0 0,0-1 0,1 1 0,-1 0 0,1 0 0,0-1 0,-1 1 0,1 0 0,0 0 0,1-2 0,19-24 0,1 0 0,2 1 0,0 1 0,44-33 0,-43 36 0,-12 11 0,-7 5 0,0 0 0,0 0 0,1 1 0,0 0 0,0 0 0,0 1 0,0 0 0,1 0 0,14-5 0,-22 9 0,1 0 0,-1 0 0,1 0 0,-1 0 0,1 0 0,-1 0 0,1-1 0,0 1 0,-1 0 0,1 0 0,-1 1 0,1-1 0,-1 0 0,1 0 0,-1 0 0,1 0 0,-1 0 0,1 0 0,-1 1 0,1-1 0,-1 0 0,1 1 0,-1-1 0,0 0 0,1 0 0,-1 1 0,1-1 0,-1 1 0,0-1 0,1 0 0,-1 1 0,0-1 0,1 1 0,-1-1 0,0 1 0,0-1 0,0 1 0,1-1 0,-1 1 0,0-1 0,0 1 0,0-1 0,0 2 0,-6 25 0,-7 2 0,-2 0 0,-1-1 0,-1-1 0,-1-1 0,-23 26 0,35-45 0,0 0 0,0-1 0,0 1 0,-1-1 0,-10 7 0,16-12 0,0 0 0,0-1 0,0 1 0,0-1 0,0 1 0,0-1 0,0 0 0,0 1 0,0-1 0,-1 0 0,1 0 0,0 1 0,0-1 0,0 0 0,0 0 0,0 0 0,0-1 0,-2 1 0,2 0 0,1-1 0,-1 1 0,0-1 0,1 1 0,-1-1 0,1 1 0,0-1 0,-1 1 0,1-1 0,-1 1 0,1-1 0,0 0 0,-1 1 0,1-1 0,0 0 0,0 1 0,-1-1 0,1 0 0,0 1 0,0-1 0,0-1 0,0-3 0,0-1 0,0 1 0,1 0 0,0 0 0,0-1 0,0 1 0,3-6 0,11-24 0,2 0 0,2 1 0,24-34 0,-16 26 0,2-3 0,106-180 0,-108 176 0,-3-1 0,30-89 0,-49 123 0,-1 0 0,0-1 0,-1 1 0,-1-1 0,-1 1 0,0-21 0,-1 34 0,0 0 0,0 0 0,0 0 0,-1 0 0,1 0 0,-1 0 0,0 0 0,0 0 0,0 0 0,0 0 0,-1 1 0,1-1 0,-1 0 0,1 1 0,-1-1 0,0 1 0,0 0 0,0 0 0,0-1 0,-1 1 0,1 1 0,0-1 0,-1 0 0,1 0 0,-1 1 0,0 0 0,0-1 0,1 1 0,-1 0 0,0 1 0,0-1 0,0 0 0,0 1 0,0-1 0,0 1 0,0 0 0,0 0 0,0 0 0,0 1 0,-6 0 0,-4 2 0,1-1 0,-1 2 0,0-1 0,1 2 0,0 0 0,-19 10 0,-72 51 0,9 3 0,3 4 0,-135 141 0,117-94 0,-126 181 0,191-237 0,27-36 0,-3 0 0,0-1 0,-25 24 0,44-50 0,0 1 0,0-1 0,0 0 0,-1 0 0,1 0 0,0-1 0,-1 1 0,1 0 0,0 0 0,-1-1 0,1 1 0,-1-1 0,1 1 0,-1-1 0,1 1 0,-2-1 0,2 0 0,0 0 0,1 0 0,-1-1 0,0 1 0,0 0 0,1-1 0,-1 1 0,0 0 0,1-1 0,-1 1 0,1-1 0,-1 1 0,1-1 0,-1 1 0,0-1 0,1 1 0,0-1 0,-1 1 0,1-1 0,-1 0 0,1 1 0,0-1 0,-1-1 0,-1-5 0,0 0 0,1 0 0,-1 0 0,2 0 0,-1-13 0,13-214 0,-5 148 0,52-1052 0,-58 1117 0,-1 24 0,-2 33 0,-41 380 0,-11 278 0,54-689 0,-1 9 0,1 0 0,0 0 0,1 0 0,1 0 0,0-1 0,1 1 0,8 25 0,-10-38 0,-1 0 0,0-1 0,0 1 0,0 0 0,0-1 0,1 1 0,-1-1 0,0 1 0,1-1 0,-1 1 0,0-1 0,1 1 0,-1-1 0,0 1 0,1-1 0,-1 1 0,1-1 0,-1 0 0,1 1 0,-1-1 0,1 0 0,0 1 0,-1-1 0,1 0 0,-1 0 0,1 1 0,0-1 0,-1 0 0,1 0 0,-1 0 0,1 0 0,0 0 0,-1 0 0,1 0 0,0 0 0,-1 0 0,1 0 0,-1 0 0,1 0 0,0-1 0,-1 1 0,1 0 0,-1 0 0,1-1 0,-1 1 0,1 0 0,0-1 0,20-29 0,-1-11 0,-3-1 0,-1-1 0,11-45 0,24-141 0,-46 207 0,15-101 0,-13 71 0,22-83 0,-24 125 0,0 15 0,-2 10 0,0 0 0,0 1 0,-2-1 0,0 32 0,0-14 0,2 57 0,12 176 0,-14-261 0,-1 3 0,1-1 0,1 1 0,0 0 0,0 0 0,5 12 0,-7-19 0,1 0 0,0 0 0,-1 0 0,1 0 0,0 0 0,0 0 0,0 0 0,-1 0 0,1-1 0,0 1 0,0 0 0,0 0 0,0-1 0,0 1 0,1-1 0,-1 1 0,0-1 0,0 1 0,0-1 0,0 0 0,1 1 0,-1-1 0,0 0 0,0 0 0,1 0 0,-1 0 0,0 0 0,0 0 0,0 0 0,1-1 0,-1 1 0,0 0 0,0-1 0,0 1 0,1-1 0,-1 1 0,0-1 0,0 1 0,0-1 0,0 0 0,0 0 0,0 1 0,0-1 0,0-1 0,20-17 0,0 0 0,-2-1 0,-1-2 0,0 1 0,27-47 0,-19 30 0,482-725 0,-435 637 0,-71 121 0,3-2 0,-1-1 0,-1 0 0,1 0 0,-1 0 0,3-14 0,-6 20 0,0 1 0,0 0 0,0-1 0,0 1 0,0 0 0,0-1 0,0 1 0,-1 0 0,1-1 0,0 1 0,-1 0 0,1-1 0,-1 1 0,0 0 0,1 0 0,-1 0 0,0 0 0,0-1 0,1 1 0,-1 0 0,0 0 0,0 1 0,0-1 0,0 0 0,-1 0 0,1 0 0,0 1 0,0-1 0,0 0 0,-1 1 0,1-1 0,0 1 0,-1 0 0,1-1 0,0 1 0,-1 0 0,1 0 0,0 0 0,-1 0 0,-1 0 0,-22 0 0,0 1 0,0 1 0,0 1 0,1 2 0,-26 6 0,-9 2 0,-11 1 0,-276 58 0,238-44 0,-122 48 0,223-74 0,0 0 0,1 1 0,-1 0 0,1 1 0,0-1 0,0 1 0,0 0 0,1 1 0,-1-1 0,-6 9 0,10-11 0,1 0 0,0 0 0,0 1 0,1-1 0,-1 0 0,0 1 0,1-1 0,0 1 0,-1-1 0,1 0 0,0 1 0,0-1 0,0 1 0,1-1 0,-1 0 0,0 1 0,1-1 0,0 1 0,-1-1 0,1 0 0,0 0 0,0 1 0,1-1 0,-1 0 0,0 0 0,1 0 0,-1 0 0,1-1 0,-1 1 0,1 0 0,3 2 0,10 11 0,0-1 0,1 0 0,1-1 0,0-1 0,31 17 0,100 42 0,-117-58 0,-27-10 0,1-1 0,0 0 0,0-1 0,0 1 0,0-1 0,1 0 0,-1 0 0,0 0 0,0-1 0,1 1 0,-1-1 0,0-1 0,0 1 0,8-2 0,-10 0 0,0 1 0,0-1 0,0 0 0,0 1 0,0-1 0,0-1 0,0 1 0,-1 0 0,0-1 0,1 1 0,-1-1 0,0 0 0,0 0 0,0 1 0,0-1 0,-1-1 0,1 1 0,-1 0 0,0 0 0,0 0 0,0-1 0,1-6 0,0-2 0,0 0 0,0 1 0,-1-20 0,0 29 0,-1 0 0,0-1 0,0 1 0,0 0 0,-1 0 0,1-1 0,0 1 0,-1 0 0,0 0 0,1 0 0,-1 0 0,0 0 0,0 0 0,0 0 0,0 0 0,0 0 0,-1 0 0,1 1 0,-1-1 0,1 0 0,-1 1 0,1-1 0,-1 1 0,0 0 0,0-1 0,-2 0 0,2 1-54,1 1-1,-1 0 0,1 0 1,-1 0-1,1 0 1,-1 0-1,1 0 0,-1 1 1,1-1-1,-1 0 1,1 1-1,-1-1 0,1 1 1,0-1-1,-1 1 0,1 0 1,0 0-1,0-1 1,-1 1-1,1 0 0,0 0 1,0 0-1,0 0 1,-1 2-1,-12 14-6771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0:59.66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43.27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48.17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2:00.69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2:09.59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2:11.286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2:11.74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2:12.930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2:15.165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2:15.785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1 128 24575,'22'-4'0,"49"-2"0,79-5 0,95 1 0,105 1 0,92 2 0,60-6-6252,67-2 6252,4-2 0,-45 2 0,-91 3 0,-120 3-1939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47:57.98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1517 1673 24575,'-3'0'0,"0"0"0,0 0 0,0 0 0,1-1 0,-1 1 0,0-1 0,1 0 0,-1 0 0,0 0 0,1 0 0,-1 0 0,1-1 0,-1 1 0,1-1 0,0 1 0,-3-3 0,5 4 0,0-1 0,-1 1 0,1-1 0,0 1 0,-1-1 0,1 1 0,0-1 0,0 0 0,-1 1 0,1-1 0,0 1 0,0-1 0,0 0 0,0 1 0,0-1 0,0 1 0,-1-1 0,2 0 0,-1 1 0,0-1 0,0 1 0,0-1 0,0 0 0,0 1 0,0-1 0,1 0 0,0-1 0,0 1 0,1-1 0,-1 1 0,0 0 0,1 0 0,-1-1 0,0 1 0,1 0 0,0 0 0,-1 0 0,1 1 0,0-1 0,2-1 0,23-6 0,-1 1 0,1 1 0,1 1 0,-1 1 0,38 0 0,-39 4 0,0-2 0,0-1 0,1-1 0,-2-1 0,1-1 0,27-11 0,-52 16 0,1 1 0,-1-1 0,1 1 0,-1-1 0,1 1 0,-1-1 0,0 0 0,1 0 0,-1 1 0,0-1 0,0 0 0,0 0 0,1 0 0,-1-1 0,0 1 0,-1 0 0,1 0 0,0 0 0,0-1 0,0 1 0,-1 0 0,1-1 0,-1 1 0,1-1 0,-1 1 0,1-1 0,-1 1 0,0-4 0,0 3 0,-1-1 0,0 0 0,-1 1 0,1-1 0,0 1 0,-1 0 0,1-1 0,-1 1 0,0 0 0,0 0 0,0 0 0,0 0 0,0 0 0,-3-2 0,-10-6 0,0 0 0,0 1 0,-33-13 0,-110-31 0,123 43 0,-1 2 0,0 1 0,-1 1 0,-71 0 0,46 3 0,28 0 0,0 1 0,1 2 0,-1 2 0,0 0 0,-41 10 0,73-12 0,1 1 0,0-1 0,0 0 0,0 0 0,-1 1 0,1-1 0,0 0 0,0 1 0,0-1 0,0 1 0,-1 0 0,1-1 0,0 1 0,0 0 0,0 0 0,1-1 0,-3 3 0,17 4 0,50 1 0,814 3 0,-586-13 0,-77 1 0,-605 4 0,256 4 0,-134 25 0,-896 197 0,1106-214 0,50-8 0,36-4 0,187-7 0,124 3 0,-201 14 0,33 1 0,-147-13 0,-14 0 0,0 0 0,0-1 0,-1 0 0,16-3 0,-23 3 0,-1 0 0,1-1 0,0 0 0,0 1 0,0-1 0,0 0 0,0 0 0,-1 0 0,1 0 0,0 0 0,-1 0 0,1 0 0,-1 0 0,1-1 0,-1 1 0,0-1 0,1 1 0,-1-1 0,0 1 0,0-1 0,0 0 0,0 0 0,-1 0 0,1 1 0,0-1 0,-1 0 0,1-3 0,15-92 0,-5-2 0,-1-141 0,-12 193 0,-3 0 0,-1 1 0,-3 0 0,-2 0 0,-1 1 0,-3 1 0,-1 0 0,-40-73 0,48 104 0,0 0 0,0 1 0,-2 0 0,1 0 0,-1 1 0,-1 1 0,0 0 0,-1 0 0,0 1 0,0 0 0,-1 1 0,0 1 0,0 0 0,-22-8 0,33 15 0,0-1 0,0 1 0,0 0 0,0 0 0,0 0 0,0 0 0,0 0 0,0 0 0,0 1 0,0-1 0,0 1 0,0-1 0,0 1 0,0 0 0,0 0 0,1 0 0,-1 0 0,0 0 0,1 0 0,-1 0 0,1 1 0,-1-1 0,1 0 0,-1 1 0,1 0 0,0-1 0,0 1 0,0 0 0,0-1 0,0 1 0,0 0 0,0 0 0,0 0 0,1 0 0,-1 0 0,1 2 0,-5 11 0,2 1 0,0-1 0,-2 26 0,4-31 0,-9 168 0,10-153 0,1-1 0,1 0 0,1 0 0,2 0 0,8 30 0,-2-36 0,-2-27 0,-1-34 0,-7 1 0,-2-1 0,-2 1 0,-1 0 0,-18-73 0,-63-161 0,62 225 0,23 51 0,0-1 0,0 1 0,0 0 0,-1 0 0,1 0 0,0-1 0,0 1 0,0 0 0,-1 0 0,1 0 0,0 0 0,0 0 0,-1 0 0,1 0 0,0 0 0,-1 0 0,1 0 0,0-1 0,0 1 0,-1 0 0,1 0 0,0 1 0,0-1 0,-1 0 0,1 0 0,0 0 0,-1 0 0,1 0 0,0 0 0,0 0 0,-1 0 0,1 0 0,0 1 0,0-1 0,0 0 0,-1 0 0,1 0 0,0 0 0,0 1 0,0-1 0,-1 0 0,1 0 0,0 1 0,0-1 0,0 0 0,0 0 0,0 1 0,0-1 0,-1 0 0,1 0 0,0 1 0,0-1 0,0 0 0,0 0 0,0 1 0,0-1 0,0 1 0,-6 20 0,-14 98 0,6 1 0,1 126 0,11-200 0,2-35 0,0-4 0,0 0 0,0 1 0,-1-1 0,0 0 0,-1 0 0,-3 10 0,5-16 0,0 0 0,-1 0 0,1-1 0,0 1 0,-1 0 0,1-1 0,-1 1 0,1-1 0,-1 1 0,1 0 0,-1-1 0,0 1 0,1-1 0,-1 0 0,0 1 0,1-1 0,-1 1 0,0-1 0,0 0 0,1 0 0,-1 1 0,0-1 0,0 0 0,1 0 0,-2 0 0,-1 0 0,1-1 0,0 1 0,-1-1 0,1 0 0,0 0 0,0 0 0,-1 0 0,1 0 0,0 0 0,0-1 0,0 1 0,-3-4 0,-22-21 0,2-1 0,0-1 0,-40-62 0,52 72 0,-53-77 0,4-3 0,5-2 0,4-3 0,-43-119 0,92 211 0,0 1 0,1-1 0,1 0 0,-3-17 0,5 28 0,0-1 0,0 1 0,0-1 0,0 1 0,-1-1 0,1 1 0,0-1 0,0 1 0,0-1 0,0 1 0,0-1 0,0 1 0,0-1 0,0 1 0,0-1 0,0 1 0,1-1 0,-1 1 0,0-1 0,0 1 0,0-1 0,1 1 0,-1-1 0,0 1 0,0 0 0,1-1 0,-1 1 0,0-1 0,1 1 0,-1 0 0,1-1 0,-1 1 0,0 0 0,1 0 0,-1-1 0,1 1 0,-1 0 0,1 0 0,-1 0 0,1-1 0,-1 1 0,1 0 0,-1 0 0,1 0 0,-1 0 0,1 0 0,-1 0 0,1 0 0,-1 0 0,1 0 0,-1 0 0,1 0 0,-1 0 0,1 1 0,-1-1 0,1 0 0,6 4 0,-1 1 0,0-1 0,0 1 0,-1 0 0,1 0 0,-1 1 0,0-1 0,4 8 0,41 60 0,-43-62 0,51 90 0,-4 3 0,-5 2 0,59 185 0,-89-227 0,-17-39 0,-3-26 0,1 1 0,-1 0 0,0 0 0,0 0 0,1-1 0,-1 1 0,0 0 0,1-1 0,-1 1 0,0 0 0,1-1 0,-1 1 0,0-1 0,1 1 0,-1-1 0,1 1 0,-1-1 0,1 0 0,-1 1 0,1-1 0,0 0 0,-1 1 0,1-1 0,0 0 0,-1 1 0,1-1 0,0-1 0,-18-26 0,1-1 0,2-1 0,1-1 0,1 0 0,-16-62 0,28 91 0,0 0 0,1 0 0,-1-1 0,1 1 0,0 0 0,0 0 0,0-1 0,0 1 0,0 0 0,0 0 0,1 0 0,-1-1 0,1 1 0,-1 0 0,2-3 0,-1 4 0,-1 1 0,1-1 0,0 1 0,-1-1 0,1 1 0,0-1 0,0 1 0,-1-1 0,1 1 0,0-1 0,0 1 0,-1 0 0,1-1 0,0 1 0,0 0 0,0 0 0,0 0 0,-1 0 0,1 0 0,0 0 0,0 0 0,0 0 0,0 0 0,0 0 0,-1 0 0,2 1 0,5 1 0,-1 0 0,0 1 0,0 0 0,-1 0 0,1 0 0,-1 1 0,1 0 0,7 8 0,10 12 0,32 41 0,3 6 0,-58-71 0,0-1 0,0 1 0,0 0 0,0 0 0,1-1 0,-1 1 0,0 0 0,0 0 0,0-1 0,0 1 0,0 0 0,0 0 0,0 0 0,1-1 0,-1 1 0,0 0 0,0 0 0,0 0 0,0-1 0,1 1 0,-1 0 0,0 0 0,0 0 0,0 0 0,1 0 0,-1 0 0,0 0 0,0-1 0,1 1 0,-1 0 0,0 0 0,0 0 0,1 0 0,-1 0 0,0 0 0,0 0 0,0 0 0,1 0 0,-1 0 0,0 0 0,0 0 0,1 1 0,-1-1 0,0 0 0,0 0 0,1 0 0,-1 0 0,0 0 0,0 0 0,0 0 0,1 1 0,-1-1 0,0 0 0,0 0 0,0 0 0,0 1 0,1-1 0,-1 0 0,0 0 0,0 0 0,0 1 0,0-1 0,0 0 0,0 0 0,0 1 0,-2-26 0,2 24 0,-9-53 0,-14-73 0,-10-251 0,33 374 0,-1 1 0,1-1 0,1 0 0,-1 1 0,1-1 0,-1 1 0,1-1 0,0 1 0,0-1 0,0 1 0,1 0 0,-1-1 0,1 1 0,2-4 0,-3 7 0,-1-1 0,1 1 0,0 0 0,-1-1 0,1 1 0,-1-1 0,1 1 0,0 0 0,-1 0 0,1 0 0,0-1 0,-1 1 0,1 0 0,0 0 0,-1 0 0,1 0 0,0 0 0,0 0 0,-1 0 0,1 0 0,0 0 0,-1 0 0,1 1 0,0-1 0,0 1 0,25 20 0,-7 4 0,-1 1 0,-1 1 0,17 38 0,35 92 0,-61-137 0,-1-4 0,-6-13 0,-2-6 0,-8-14 0,-13-29 0,1-1 0,2 0 0,3-2 0,-16-72 0,31 115 0,0 0 0,1 0 0,-1 0 0,1 0 0,0 0 0,1-7 0,-1 12 0,0 1 0,0-1 0,1 1 0,-1-1 0,0 1 0,0-1 0,0 1 0,0-1 0,0 1 0,1-1 0,-1 1 0,0-1 0,0 1 0,1 0 0,-1-1 0,0 1 0,1-1 0,-1 1 0,1 0 0,-1-1 0,0 1 0,1 0 0,-1 0 0,1-1 0,-1 1 0,1 0 0,-1 0 0,1 0 0,-1-1 0,1 1 0,-1 0 0,1 0 0,-1 0 0,1 0 0,-1 0 0,1 0 0,-1 0 0,1 0 0,-1 0 0,1 0 0,-1 0 0,1 1 0,-1-1 0,1 0 0,-1 0 0,1 0 0,-1 1 0,0-1 0,1 0 0,-1 0 0,1 1 0,-1-1 0,0 0 0,1 1 0,-1-1 0,1 1 0,-1-1 0,0 1 0,24 26 0,-11-6 0,0 1 0,-1 0 0,-2 1 0,0 0 0,-1 1 0,-2 0 0,0 0 0,5 38 0,-13-50 0,-4-12 0,-7-17 0,8 9 0,0 0 0,1 0 0,0-1 0,0 0 0,0 0 0,1 0 0,1 0 0,-1-12 0,5 23 0,-1 1 0,1-1 0,0 0 0,-1 1 0,1 0 0,-1 0 0,0-1 0,3 6 0,-1-1 0,23 41 0,-25-46 0,-1 0 0,0 0 0,0 0 0,-1 0 0,1 0 0,0 0 0,-1 0 0,1 0 0,-1 0 0,0 0 0,1 1 0,-1-1 0,0 0 0,0 0 0,-1 0 0,1 1 0,0-1 0,-1 0 0,1 0 0,-2 3 0,1-4 0,1-1 0,-1 1 0,1-1 0,-1 0 0,1 1 0,-1-1 0,0 0 0,1 1 0,-1-1 0,1 0 0,-1 0 0,0 1 0,1-1 0,-1 0 0,1 0 0,-1 0 0,0 0 0,1 0 0,-1 0 0,0 0 0,1 0 0,-1 0 0,0 0 0,1-1 0,-1 1 0,1 0 0,-1 0 0,0 0 0,1-1 0,-1 1 0,-20-13 0,18 10 0,-4-2 0,1 0 0,-1 1 0,0 0 0,0 1 0,-15-6 0,21 8 0,0 1 0,0 0 0,0 0 0,0-1 0,0 1 0,-1 0 0,1 0 0,0 0 0,0 0 0,0 1 0,0-1 0,0 0 0,-1 0 0,1 1 0,0-1 0,0 1 0,0-1 0,0 1 0,0-1 0,-1 1 0,1 1 0,0-1 0,0 1 0,0-1 0,0 1 0,0-1 0,0 1 0,1 0 0,-1 0 0,0-1 0,1 1 0,-1 0 0,1 0 0,0-1 0,0 1 0,0 0 0,0 0 0,0 2 0,0 2 0,0 1 0,0-1 0,0 1 0,0 0 0,1-1 0,3 12 0,-3-16 0,0 0 0,0 0 0,0 0 0,0 0 0,0 0 0,0 0 0,1 0 0,-1-1 0,1 1 0,-1 0 0,1-1 0,0 1 0,0-1 0,0 0 0,0 1 0,0-1 0,0 0 0,0 0 0,0 0 0,0-1 0,3 2 0,33 5 0,-1-2 0,1-1 0,0-2 0,73-5 0,-102 2 0,55-4 0,-60 4 0,0 0 0,0 0 0,1 0 0,-1 0 0,0-1 0,0 1 0,0-1 0,0 0 0,-1-1 0,1 1 0,5-5 0,-8 6 0,-1 1 0,1-1 0,-1 0 0,0 1 0,1-1 0,-1 0 0,0 1 0,1-1 0,-1 0 0,0 0 0,0 1 0,0-1 0,1 0 0,-1 0 0,0 0 0,0 1 0,0-1 0,0 0 0,0 0 0,-1 0 0,1 1 0,0-1 0,0 0 0,0 0 0,-1 1 0,1-1 0,0 0 0,-1 1 0,1-1 0,-1 0 0,1 1 0,-1-1 0,1 0 0,-1 1 0,1-1 0,-1 1 0,0-1 0,1 1 0,-1-1 0,0 1 0,1 0 0,-1-1 0,0 1 0,0 0 0,-1-1 0,-43-19 0,36 16 0,-2 0 0,6 3 0,1-1 0,-1 0 0,1 0 0,-1 0 0,1 0 0,0-1 0,0 1 0,0-1 0,0 0 0,0-1 0,-6-5 0,10 8 0,0 1 0,0 0 0,0 0 0,0-1 0,0 1 0,0 0 0,0-1 0,0 1 0,0 0 0,0 0 0,0-1 0,0 1 0,0 0 0,0-1 0,0 1 0,0 0 0,0 0 0,0-1 0,0 1 0,0 0 0,1 0 0,-1-1 0,0 1 0,0 0 0,0 0 0,0-1 0,1 1 0,-1 0 0,0 0 0,0 0 0,0 0 0,1-1 0,-1 1 0,0 0 0,0 0 0,1 0 0,-1 0 0,1 0 0,17-5 0,20 2 0,-36 3 0,59 0 0,-1 3 0,1 2 0,100 22 0,-12 2 0,2-7 0,0-7 0,267-6 0,-866-19 0,330 0 0,-223-48 0,259 36 0,-108-23 0,156 38 0,-1 3 0,1 0 0,-49 2 0,250 4 0,10-1 0,567-12 0,-695 6 0,-62 0 0,-85 2 0,-1209 62 0,1275-56 0,20-1 0,1-1 0,-1 0 0,1-1 0,-1-1 0,-14-1 0,26 2 0,0 0 0,0 0 0,0 0 0,1 0 0,-1-1 0,0 1 0,0 0 0,0 0 0,0 0 0,1 0 0,-1 0 0,0 0 0,0 0 0,0 0 0,0 0 0,0-1 0,0 1 0,1 0 0,-1 0 0,0 0 0,0 0 0,0 0 0,0-1 0,0 1 0,0 0 0,0 0 0,0 0 0,0 0 0,0 0 0,0-1 0,0 1 0,0 0 0,0 0 0,0 0 0,0 0 0,0-1 0,0 1 0,0 0 0,0 0 0,0 0 0,0 0 0,0-1 0,0 1 0,0 0 0,0 0 0,0 0 0,0 0 0,0-1 0,0 1 0,-1 0 0,1 0 0,0 0 0,0 0 0,0 0 0,0 0 0,0-1 0,12-3 0,0-1 0,1 1 0,0 1 0,0 0 0,0 1 0,24-1 0,-3 0 0,892-31 0,-897 33 0,0-1 0,46-9 0,-59 7 0,-25 1 0,-33 1 0,40 2 0,-256 0 0,-49-2 0,249-3 0,-68-14 0,0-1 0,72 15 0,20 3 0,-1-2 0,1-1 0,0-2 0,-33-11 0,66 18 0,1 0 0,0 0 0,-1 0 0,1 0 0,0 0 0,0 0 0,-1 0 0,1 0 0,0 0 0,0-1 0,-1 1 0,1 0 0,0 0 0,0 0 0,-1 0 0,1 0 0,0-1 0,0 1 0,0 0 0,-1 0 0,1 0 0,0 0 0,0-1 0,0 1 0,0 0 0,-1 0 0,1-1 0,0 1 0,0 0 0,0 0 0,0-1 0,0 1 0,0 0 0,0 0 0,0-1 0,0 1 0,0 0 0,0-1 0,0 1 0,0 0 0,0 0 0,0-1 0,0 1 0,0 0 0,0 0 0,0-1 0,0 1 0,16-10 0,35-5 0,-44 13 0,148-35 0,1 7 0,1 7 0,305-6 0,-310 28 0,224 6 0,-365-4 0,-3-2 0,0 2 0,-1-1 0,1 1 0,-1 0 0,1 0 0,-1 1 0,1 0 0,10 5 0,-18-7 0,0 0 0,0 0 0,-1 0 0,1 0 0,0-1 0,0 1 0,0 0 0,0 0 0,0 0 0,0 0 0,-1 0 0,1 0 0,0 0 0,0 0 0,0 0 0,0 0 0,0 0 0,-1 0 0,1 0 0,0 0 0,0 0 0,0 0 0,0 0 0,0 0 0,-1 0 0,1 0 0,0 0 0,0 0 0,0 0 0,0 0 0,0 0 0,0 1 0,-1-1 0,1 0 0,0 0 0,0 0 0,0 0 0,0 0 0,0 0 0,0 0 0,0 0 0,0 1 0,0-1 0,-1 0 0,1 0 0,0 0 0,0 0 0,0 0 0,0 1 0,0-1 0,0 0 0,0 0 0,0 0 0,0 0 0,0 0 0,0 1 0,0-1 0,0 0 0,0 0 0,0 0 0,0 0 0,0 0 0,0 1 0,0-1 0,0 0 0,1 0 0,-1 0 0,0 0 0,0 0 0,-30 5 0,-1-3 0,-57-1 0,31-2 0,-485 14 0,-105 1 0,371-16 0,-439 4 0,631 2 0,74-1 0,22-1 0,315 11 0,-209-12 0,-82-1 0,845 0 0,0-63 0,-505 3 0,-358 56 0,-1 2 0,1-1 0,0 2 0,0 1 0,0 0 0,0 1 0,20 4 0,-37-5 0,0 0 0,-1 0 0,1 0 0,0 0 0,-1 0 0,1 0 0,0 0 0,-1 1 0,1-1 0,0 0 0,-1 0 0,1 1 0,-1-1 0,1 1 0,0-1 0,-1 0 0,1 1 0,-1-1 0,1 1 0,-1-1 0,1 1 0,-1-1 0,0 1 0,1 1 0,-9 9 0,-34 10 0,42-20 0,-84 30 0,-1-3 0,-2-4 0,0-4 0,-1-4 0,-164 9 0,52-22 0,42-3 0,-1125 20 0,1837-41 0,-286 7 0,-203 11 0,1109-41 0,-1041 45 0,-81 7 0,-51-8 0,-1 0 0,0 0 0,1 0 0,-1 0 0,0 0 0,1 0 0,-1 1 0,0-1 0,0 0 0,1 0 0,-1 0 0,0 0 0,1 1 0,-1-1 0,0 0 0,0 0 0,1 0 0,-1 1 0,0-1 0,0 0 0,0 0 0,1 1 0,-1-1 0,0 0 0,0 1 0,0-1 0,0 0 0,0 0 0,0 1 0,0-1 0,1 0 0,-1 1 0,0-1 0,0 0 0,0 1 0,0-1 0,0 0 0,-1 1 0,-21 13 0,-22-1 0,-1-2 0,-72 8 0,79-13 0,-839 99 0,822-101 0,12-1 0,0 2 0,-46 11 0,-30 7 0,-185 13 0,165-23 0,108-7 0,64-4 0,478-14 0,-57-3 0,-324 15 0,-745-17 0,399 8 0,215 9 0,-22-1 0,46 0 0,287 3 0,413-14 0,-649 3 0,-55 2 0,-19 7 0,0 0 0,1 0 0,-1 0 0,0 0 0,0 0 0,0 0 0,0 0 0,0 0 0,0 0 0,0 0 0,0 0 0,0 0 0,1-1 0,-1 1 0,0 0 0,0 0 0,0 0 0,0 0 0,0 0 0,0 0 0,0 0 0,0-1 0,0 1 0,0 0 0,0 0 0,0 0 0,0 0 0,0 0 0,0 0 0,0 0 0,0-1 0,0 1 0,0 0 0,0 0 0,0 0 0,0 0 0,0 0 0,0 0 0,0 0 0,0-1 0,0 1 0,0 0 0,0 0 0,0 0 0,-1 0 0,1 0 0,0 0 0,0 0 0,0 0 0,0 0 0,0-1 0,0 1 0,0 0 0,0 0 0,-1 0 0,1 0 0,0 0 0,0 0 0,0 0 0,-36-8 0,-429-7 0,334 16 0,-48-3 0,-323 5 0,492-3 0,0 1 0,0 0 0,0 0 0,0 1 0,1 0 0,-1 1 0,1 0 0,-14 6 0,21-7 0,0-1 0,-1 1 0,1 0 0,0-1 0,0 1 0,0 0 0,1 0 0,-1 0 0,0 0 0,1 1 0,-1-1 0,1 0 0,0 1 0,0-1 0,0 1 0,0-1 0,0 1 0,1-1 0,-1 1 0,1 0 0,-1-1 0,1 1 0,0 0 0,0-1 0,0 1 0,1 0 0,-1-1 0,1 1 0,-1 0 0,1-1 0,0 1 0,0-1 0,0 1 0,0-1 0,2 4 0,1 2 0,0-1 0,0 1 0,1-1 0,9 12 0,-13-17 0,1 0 0,-1 0 0,1 0 0,0 0 0,0-1 0,0 1 0,0 0 0,0-1 0,1 1 0,-1-1 0,0 0 0,1 0 0,-1 0 0,1 0 0,-1 0 0,1-1 0,-1 1 0,5 0 0,-5-2 0,-1 1 0,0-1 0,0 1 0,0-1 0,0 1 0,0-1 0,0 0 0,0 0 0,0 0 0,0 0 0,0 1 0,0-1 0,0 0 0,-1 0 0,1 0 0,0-1 0,-1 1 0,1 0 0,-1 0 0,1 0 0,-1 0 0,1-1 0,-1 1 0,0 0 0,0 0 0,0-1 0,0 1 0,0 0 0,0 0 0,0-1 0,0 1 0,0-2 0,-6-51 0,4 44 0,-6-41 0,3 24 0,1 1 0,1-2 0,2-49 0,8 51 0,-6 26 0,-1-1 0,0 1 0,1 0 0,-1-1 0,0 1 0,1 0 0,-1 0 0,0-1 0,1 1 0,-1 0 0,1 0 0,-1 0 0,1-1 0,-1 1 0,1 0 0,-1 0 0,1 0 0,-1 0 0,1 0 0,-1 0 0,0 0 0,1 0 0,-1 0 0,1 0 0,-1 0 0,1 0 0,-1 0 0,2 1 0,1 1 0,0 0 0,0 0 0,-1 0 0,1 0 0,0 1 0,-1-1 0,0 1 0,1 0 0,-1 0 0,3 5 0,9 18 0,-2 1 0,-1 0 0,0 1 0,-3 0 0,7 31 0,-7-24 0,2-1 0,25 59 0,-35-93 0,0 1 0,0-1 0,0 0 0,0 0 0,0 1 0,0-1 0,0 0 0,0 0 0,0 0 0,0 1 0,0-1 0,0 0 0,0 0 0,0 1 0,1-1 0,-1 0 0,0 0 0,0 0 0,0 1 0,0-1 0,0 0 0,0 0 0,1 0 0,-1 0 0,0 1 0,0-1 0,0 0 0,1 0 0,-1 0 0,0 0 0,0 0 0,0 0 0,1 0 0,-1 0 0,0 1 0,0-1 0,1 0 0,-1 0 0,0 0 0,0 0 0,1 0 0,-1 0 0,0 0 0,0 0 0,0-1 0,1 1 0,-1 0 0,0 0 0,0 0 0,1 0 0,-1 0 0,0 0 0,0 0 0,1-1 0,3-16 0,-1-23 0,1 16 0,-3 24 0,-1 0 0,1 0 0,-1 0 0,0 0 0,1 0 0,-1 0 0,1 0 0,-1 0 0,1 1 0,-1-1 0,0 0 0,1 0 0,-1 0 0,1 0 0,-1 1 0,0-1 0,1 0 0,-1 0 0,1 1 0,-1-1 0,0 0 0,0 1 0,1-1 0,-1 0 0,0 1 0,0-1 0,1 1 0,-1-1 0,0 0 0,0 1 0,27 49 0,-24-43 0,17 34 0,-2 2 0,-1 0 0,-3 1 0,-1 0 0,13 91 0,-26-132 0,1-1 0,-1 0 0,0 0 0,0 0 0,0 0 0,0 1 0,0-1 0,0 0 0,0 0 0,-1 0 0,1 0 0,-1 1 0,0-1 0,1 0 0,-1 0 0,0 0 0,-2 2 0,3-4 0,-1 0 0,0 0 0,0 0 0,0 0 0,0 0 0,0 0 0,0 0 0,1 0 0,-1 0 0,0 0 0,0 0 0,0 0 0,0-1 0,1 1 0,-1 0 0,0-1 0,0 1 0,0-1 0,1 1 0,-1-1 0,0 1 0,1-1 0,-1 1 0,0-1 0,1 0 0,-1 1 0,0-2 0,-11-12 0,0 0 0,-15-26 0,26 37 0,-17-25 0,10 14 0,0 1 0,0 0 0,-2 1 0,-20-22 0,-11 11 0,8 6 0,33 17 0,0-1 0,-1 1 0,1 0 0,-1-1 0,1 1 0,-1 0 0,1-1 0,-1 1 0,1 0 0,-1 0 0,1 0 0,-1-1 0,0 1 0,1 0 0,-1 0 0,1 0 0,-1 0 0,1 0 0,-1 0 0,0 0 0,1 0 0,-1 0 0,1 0 0,-1 1 0,1-1 0,-1 0 0,0 0 0,1 0 0,-1 1 0,1-1 0,-1 0 0,1 1 0,0-1 0,-1 0 0,1 1 0,-1-1 0,1 0 0,-1 1 0,1-1 0,0 1 0,-1-1 0,1 1 0,0-1 0,0 1 0,-1-1 0,1 1 0,0 0 0,0-1 0,0 1 0,0-1 0,0 1 0,0-1 0,0 2 0,-7 41 0,6-28 0,1-13 0,0 0 0,0 0 0,-1 0 0,1 0 0,-1 0 0,1 0 0,-1 0 0,0 0 0,0 0 0,0-1 0,0 1 0,0 0 0,0 0 0,0-1 0,0 1 0,-1-1 0,1 1 0,-1-1 0,1 1 0,-4 1 0,3-3 0,1 1 0,-1-1 0,0 0 0,0 0 0,1 0 0,-1 0 0,0 0 0,0 0 0,1 0 0,-1 0 0,0-1 0,1 1 0,-1-1 0,0 1 0,1-1 0,-1 0 0,0 0 0,1 0 0,-2-1 0,-8-6 0,0-1 0,0 0 0,1-1 0,-17-20 0,-17-28 0,3-1 0,2-1 0,3-3 0,3 0 0,-50-136 0,79 187 0,-9-29 0,13 39 0,-1 1 0,1 0 0,-1-1 0,1 1 0,0-1 0,0 1 0,0-1 0,0 1 0,0-1 0,0 1 0,1-1 0,-1 1 0,0-1 0,1 1 0,-1 0 0,1-1 0,-1 1 0,1-1 0,0 1 0,1-2 0,-2 3 0,1-1 0,0 1 0,-1 0 0,1 0 0,0-1 0,-1 1 0,1 0 0,0 0 0,0 0 0,-1 0 0,1 0 0,0 0 0,0 0 0,-1 0 0,1 0 0,0 0 0,0 0 0,-1 0 0,1 0 0,0 1 0,0-1 0,-1 0 0,1 1 0,0-1 0,-1 0 0,1 1 0,-1-1 0,1 1 0,1 0 0,18 20 0,1 9 0,-1 0 0,-2 2 0,29 67 0,-11-20 0,-32-73 0,1 1 0,-1 0 0,1-1 0,0 0 0,1 0 0,0-1 0,11 10 0,-10-10 0,0 1 0,-1 0 0,0 0 0,0 1 0,7 9 0,29 58 0,-42-74 0,0 0 0,0 0 0,0 0 0,0 1 0,0-1 0,0 0 0,1 0 0,-1 0 0,0 1 0,0-1 0,0 0 0,0 0 0,0 0 0,1 0 0,-1 0 0,0 1 0,0-1 0,0 0 0,1 0 0,-1 0 0,0 0 0,0 0 0,0 0 0,1 0 0,-1 0 0,0 0 0,0 0 0,0 0 0,1 0 0,-1 0 0,0 0 0,0 0 0,0 0 0,1 0 0,-1 0 0,0 0 0,0 0 0,1 0 0,-1 0 0,0 0 0,0 0 0,0 0 0,0-1 0,1 1 0,-1 0 0,0 0 0,0 0 0,0 0 0,0 0 0,1-1 0,-1 1 0,0 0 0,0 0 0,0 0 0,0 0 0,0-1 0,6-19 0,-2-23 0,3-5 0,-7 48 0,1-1 0,-1 0 0,0 0 0,0 1 0,1-1 0,-1 0 0,1 0 0,-1 1 0,1-1 0,-1 1 0,1-1 0,-1 0 0,1 1 0,0-1 0,-1 1 0,1-1 0,0 1 0,-1-1 0,1 1 0,1-1 0,-1 1 0,0 0 0,0 0 0,1 1 0,-1-1 0,0 0 0,0 0 0,0 1 0,0-1 0,0 1 0,0-1 0,0 1 0,0-1 0,0 1 0,0-1 0,0 1 0,0 0 0,-1 0 0,1-1 0,0 1 0,0 1 0,6 6 0,-1 1 0,-1-1 0,0 1 0,0 0 0,0 0 0,-1 1 0,-1 0 0,0-1 0,4 20 0,-6-2 0,-1-27 0,0 1 0,0-1 0,-1 1 0,1-1 0,0 1 0,0-1 0,-1 1 0,1-1 0,0 0 0,-1 1 0,1-1 0,0 1 0,-1-1 0,1 0 0,0 1 0,-1-1 0,1 0 0,-1 1 0,1-1 0,-1 0 0,1 0 0,-1 0 0,1 1 0,-1-1 0,1 0 0,-2 0 0,-1 0 0,0-1 0,1 0 0,-1 1 0,0-1 0,0-1 0,1 1 0,-1 0 0,0-1 0,1 1 0,-1-1 0,1 0 0,0 1 0,-1-1 0,1 0 0,-2-3 0,-15-15 0,1-1 0,1-1 0,0 0 0,2-1 0,-21-43 0,7 3 0,-24-74 0,44 113 0,0-1 0,2 0 0,1 0 0,1 0 0,2-1 0,-2-50 0,5 73 0,0 0 0,0 0 0,1 0 0,-1 0 0,1 0 0,0 0 0,0 0 0,0 0 0,0 0 0,0 0 0,1 0 0,-1 1 0,1-1 0,3-4 0,-4 6 0,1 0 0,-1 0 0,1-1 0,0 1 0,-1 0 0,1 1 0,0-1 0,0 0 0,-1 0 0,1 1 0,0-1 0,0 1 0,0 0 0,0-1 0,0 1 0,0 0 0,0 0 0,2 0 0,2 2 0,-1-1 0,1 0 0,0 1 0,-1 0 0,0 0 0,1 1 0,-1 0 0,0-1 0,0 2 0,0-1 0,0 1 0,-1-1 0,8 9 0,2 5 0,-1 1 0,0 0 0,-1 1 0,-1 0 0,-1 1 0,-1 0 0,0 1 0,-2 0 0,0 0 0,6 39 0,-5-6 0,-2 0 0,-3 0 0,-4 68 0,1-121 0,0 1 0,1-1 0,-2 1 0,1-1 0,0 1 0,0-1 0,0 0 0,-1 1 0,1-1 0,0 1 0,-1-1 0,1 0 0,-1 1 0,0-1 0,0 0 0,-1 2 0,2-3 0,-1 0 0,1 0 0,-1 0 0,1 0 0,-1 0 0,1 0 0,-1 0 0,1 0 0,-1 0 0,1 0 0,-1 0 0,1 0 0,-1-1 0,1 1 0,-1 0 0,1 0 0,-1-1 0,1 1 0,-1 0 0,1 0 0,-1-1 0,1 1 0,0-1 0,-1 1 0,1 0 0,0-1 0,-1 1 0,1-2 0,-33-50 0,23 34 0,10 18 0,0 0 0,0 0 0,0 1 0,0-1 0,0 0 0,0 0 0,0 0 0,0 0 0,0 0 0,0 0 0,0 0 0,-1 0 0,1 0 0,0 0 0,0 0 0,0 0 0,0 0 0,0 0 0,0 0 0,0 1 0,0-1 0,0 0 0,0 0 0,0 0 0,0 0 0,0 0 0,0 0 0,-1 0 0,1 0 0,0 0 0,0 0 0,0 0 0,0 0 0,0 0 0,0 0 0,0 0 0,0 0 0,0 0 0,4 17 0,13 28 0,-15-39 0,87 188 0,-70-157 0,1 0 0,3-2 0,28 36 0,-48-67 0,1 0 0,0 0 0,-1 0 0,1-1 0,1 0 0,7 6 0,-11-8 0,0-1 0,0 1 0,0-1 0,0 0 0,0 1 0,0-1 0,0 0 0,1 0 0,-1 0 0,0 0 0,0 0 0,0 0 0,0 0 0,0 0 0,0 0 0,0 0 0,0 0 0,1-1 0,-1 1 0,0 0 0,0-1 0,0 1 0,0-1 0,0 1 0,-1-1 0,1 0 0,0 1 0,0-1 0,0 0 0,0 0 0,-1 0 0,1 1 0,0-1 0,-1 0 0,1 0 0,0-2 0,5-4 0,-1 0 0,2 1 0,-1-1 0,1 1 0,-1 0 0,2 1 0,-1-1 0,1 2 0,-1-1 0,1 1 0,1 0 0,-1 1 0,9-3 0,20-6 0,68-10 0,-74 17 0,325-38 0,-57 9 0,-298 34 0,1 0 0,0 0 0,-1 0 0,1 0 0,0-1 0,-1 1 0,1 0 0,0-1 0,-1 0 0,1 1 0,-1-1 0,1 0 0,-1 0 0,0 0 0,3-2 0,-4 3 0,0-1 0,0 1 0,-1-1 0,1 0 0,0 1 0,0-1 0,-1 1 0,1-1 0,-1 1 0,1-1 0,0 1 0,-1-1 0,1 1 0,-1 0 0,1-1 0,-1 1 0,1-1 0,-1 1 0,1 0 0,-1 0 0,1-1 0,-1 1 0,0 0 0,1 0 0,-1 0 0,0-1 0,-56-14 0,-201-17 0,183 24 0,-345 1 0,255 10 0,144-4 0,47-3 0,444-54 0,15 40 0,-807 15 0,-445 53 0,689-37 0,58-7 0,20-6 0,-1 0 0,1 0 0,0 1 0,0-1 0,0 0 0,0 0 0,0 0 0,0 0 0,0 0 0,0 0 0,0 0 0,0 0 0,0 1 0,0-1 0,0 0 0,0 0 0,0 0 0,0 0 0,0 0 0,0 0 0,0 0 0,0 1 0,0-1 0,0 0 0,0 0 0,0 0 0,0 0 0,0 0 0,0 0 0,0 1 0,0-1 0,0 0 0,0 0 0,0 0 0,0 0 0,0 0 0,0 0 0,0 0 0,0 0 0,0 0 0,1 1 0,-1-1 0,0 0 0,0 0 0,0 0 0,0 0 0,0 0 0,0 0 0,0 0 0,0 0 0,1 0 0,-1 0 0,0 0 0,0 0 0,0 0 0,0 0 0,0 0 0,0 0 0,1 0 0,-1 0 0,0 0 0,0 0 0,0 0 0,40 5 0,518-9 0,-416-1 0,-126 4 0,505-30 0,-439 19 0,-68 7 0,-18 1 0,-15 0 0,-1 1 0,0 1 0,1 1 0,-37 3 0,17-1 0,-563 19 0,819-37 0,277-56 0,-482 70 0,-6 2 0,1 0 0,-1 0 0,0-1 0,0 0 0,0 0 0,0 0 0,0-1 0,9-5 0,-14 8 0,-1-1 0,0 1 0,0 0 0,0 0 0,0 0 0,0 0 0,0-1 0,0 1 0,1 0 0,-1 0 0,0-1 0,0 1 0,0 0 0,0 0 0,0 0 0,0-1 0,0 1 0,0 0 0,0 0 0,0-1 0,0 1 0,0 0 0,0 0 0,0 0 0,0-1 0,-1 1 0,1 0 0,0 0 0,0 0 0,0-1 0,0 1 0,0 0 0,0 0 0,-1 0 0,1 0 0,0-1 0,0 1 0,0 0 0,0 0 0,-1 0 0,1 0 0,0 0 0,0-1 0,0 1 0,-1 0 0,1 0 0,0 0 0,0 0 0,0 0 0,-1 0 0,1 0 0,0 0 0,0 0 0,-1 0 0,1 0 0,0 0 0,0 0 0,-1 0 0,-15-3 0,-1 0 0,0 1 0,0 1 0,1 1 0,-1 0 0,-33 5 0,-9 0 0,-132 2 0,-649 44 0,815-48 0,47-4 0,-7 0 0,1031-109 0,-1038 109 0,20-2 0,0-2 0,28-8 0,-50 10 0,-8 1 0,-19 1 0,-30 2 0,20 1 0,-22 0 0,0 2 0,1 2 0,-101 26 0,272-52 0,208-45 0,-256 48 0,-53 7 0,-18 9 0,0 1 0,0 0 0,0-1 0,0 1 0,0 0 0,0 0 0,0-1 0,0 1 0,0 0 0,-1-1 0,1 1 0,0 0 0,0 0 0,0-1 0,0 1 0,0 0 0,-1 0 0,1 0 0,0-1 0,0 1 0,0 0 0,-1 0 0,1 0 0,0 0 0,0-1 0,-1 1 0,1 0 0,0 0 0,-1 0 0,1 0 0,0 0 0,0 0 0,-1 0 0,1 0 0,0 0 0,-1 0 0,-47-8 0,-615-5 0,438 15 0,-909 0 0,990-7 0,88-2 0,56 7 0,0 0 0,-1 0 0,1 0 0,0 0 0,0 0 0,0 0 0,0 0 0,0 0 0,-1 0 0,1 0 0,0 0 0,0 0 0,0 0 0,0 0 0,0 0 0,-1 0 0,1 0 0,0 0 0,0 0 0,0 0 0,0 0 0,0 0 0,-1-1 0,1 1 0,0 0 0,0 0 0,0 0 0,0 0 0,0 0 0,0 0 0,0 0 0,-1 0 0,1-1 0,0 1 0,0 0 0,0 0 0,0 0 0,0 0 0,0 0 0,0 0 0,0-1 0,0 1 0,0 0 0,0 0 0,0 0 0,0 0 0,0-1 0,0 1 0,0 0 0,0 0 0,0 0 0,0 0 0,0 0 0,0-1 0,0 1 0,0 0 0,0 0 0,0 0 0,0 0 0,0 0 0,0 0 0,1-1 0,-1 1 0,0 0 0,0 0 0,0 0 0,0 0 0,0 0 0,30-7 0,140-10 0,211 8 0,-179 7 0,633-25 0,-720 16 0,-73 6 0,50 0 0,-269 10 0,57 1 0,-656 5 0,673-12 0,83-2 0,20 3 0,0 0 0,0 0 0,0 0 0,0 0 0,0 0 0,0 0 0,0 0 0,0 0 0,-1-1 0,1 1 0,0 0 0,0 0 0,0 0 0,0 0 0,0 0 0,0 0 0,0 0 0,0-1 0,0 1 0,0 0 0,0 0 0,0 0 0,0 0 0,0 0 0,0-1 0,0 1 0,0 0 0,0 0 0,0 0 0,0 0 0,0 0 0,0 0 0,0 0 0,0-1 0,0 1 0,0 0 0,0 0 0,1 0 0,-1 0 0,0 0 0,0 0 0,0 0 0,0 0 0,0-1 0,0 1 0,0 0 0,0 0 0,1 0 0,-1 0 0,0 0 0,0 0 0,0 0 0,0 0 0,0 0 0,0 0 0,1 0 0,-1 0 0,0 0 0,0 0 0,0 0 0,0 0 0,0 0 0,0 0 0,1 0 0,16-7 0,0 2 0,1 0 0,0 0 0,0 2 0,35-3 0,24-3 0,418-75 0,360-54 0,-467 86 0,-367 50 0,53-3 0,-71 5 0,0 0 0,0 0 0,0 0 0,0 1 0,0-1 0,0 1 0,0 0 0,0 0 0,0 0 0,0 0 0,0 0 0,-1 1 0,1 0 0,0-1 0,-1 1 0,1 0 0,2 3 0,-4-3 0,0 0 0,0-1 0,0 1 0,0 0 0,-1 0 0,1 0 0,-1 0 0,1 0 0,-1 0 0,0 0 0,0 0 0,0 0 0,0 0 0,0 0 0,0 0 0,-1 0 0,1 0 0,-1-1 0,1 1 0,-1 0 0,0 0 0,1 0 0,-1 0 0,0-1 0,0 1 0,-2 2 0,-36 45 0,36-46 0,-136 126 0,38-39 0,69-59 0,-7 5 0,1 3 0,-48 62 0,76-87 0,0 1 0,1 0 0,1 0 0,1 0 0,0 1 0,1 0 0,1 1 0,0 0 0,1-1 0,1 1 0,-2 33 0,10 252 0,0-64 0,-5-234 0,0 0 0,0-1 0,0 1 0,-1 0 0,1-1 0,-1 1 0,-2 6 0,2-9 0,1 0 0,-1-1 0,0 1 0,1 0 0,-1 0 0,0-1 0,1 1 0,-1-1 0,0 1 0,0-1 0,0 1 0,0-1 0,1 1 0,-1-1 0,0 0 0,0 1 0,0-1 0,0 0 0,0 0 0,0 0 0,0 0 0,0 1 0,0-2 0,0 1 0,0 0 0,0 0 0,0 0 0,0 0 0,0 0 0,0-1 0,0 1 0,0-1 0,1 1 0,-1 0 0,0-1 0,0 1 0,-1-2 0,-8-3 0,-1-1 0,0-1 0,1 0 0,0 0 0,1-1 0,0 0 0,-11-13 0,-55-74 0,63 79 0,-30-46 0,31 43 0,0 1 0,-2 0 0,0 1 0,0 1 0,-2 0 0,0 1 0,-22-18 0,37 33 0,-1-1 0,0 0 0,0 1 0,1-1 0,-1 1 0,0-1 0,0 1 0,0-1 0,0 1 0,0 0 0,1-1 0,-1 1 0,0 0 0,0 0 0,0 0 0,0-1 0,0 1 0,0 0 0,0 0 0,0 1 0,0-1 0,0 0 0,0 0 0,0 0 0,0 1 0,0-1 0,0 0 0,0 1 0,1-1 0,-1 1 0,0-1 0,0 1 0,0-1 0,1 1 0,-1-1 0,0 1 0,1 0 0,-1 0 0,0-1 0,1 1 0,-1 0 0,1 0 0,-1 0 0,1 0 0,0-1 0,-1 1 0,1 0 0,0 0 0,-1 0 0,1 0 0,0 0 0,0 0 0,0 0 0,0 0 0,0 1 0,-1 59 0,1-59 0,3 42 0,2 0 0,1-1 0,21 71 0,-23-113 0,-1-10 0,1-18 0,-4-104 0,2 6 0,-32 331 0,-108 384 0,135-581 0,-1 7 0,-1 1 0,-1-1 0,-1 0 0,0 0 0,-1 0 0,-19 27 0,26-41 0,0-1 0,0 0 0,0 0 0,0 0 0,0 0 0,0 0 0,0 0 0,-1-1 0,1 1 0,0 0 0,0 0 0,-1-1 0,1 1 0,0-1 0,-1 1 0,1-1 0,0 0 0,-1 1 0,1-1 0,-1 0 0,-2 0 0,3-1 0,-1 1 0,0-1 0,1 0 0,-1 0 0,1 0 0,-1 0 0,1 0 0,0 0 0,-1 0 0,1-1 0,0 1 0,0 0 0,0-1 0,0 1 0,0-1 0,0 1 0,0-1 0,0-1 0,-9-21 0,2-1 0,0 1 0,2-1 0,1-1 0,1 1 0,-1-27 0,-4-17 0,-56-332 0,58 799 0,7-391 0,0 7 0,-1 0 0,0 0 0,0 0 0,-1 0 0,-1 0 0,-1 0 0,0-1 0,-10 24 0,13-36 0,1 0 0,-1 1 0,0-1 0,1 0 0,-1 0 0,0 0 0,0 0 0,0 0 0,0 0 0,0 0 0,0 0 0,0-1 0,0 1 0,0 0 0,0 0 0,0-1 0,-1 1 0,1-1 0,0 1 0,0-1 0,-1 0 0,1 1 0,0-1 0,-1 0 0,1 0 0,0 0 0,-2 0 0,0-1 0,1 0 0,0 0 0,0 0 0,-1 0 0,1-1 0,0 1 0,0-1 0,0 0 0,0 1 0,1-1 0,-1 0 0,0 0 0,1 0 0,-3-4 0,-13-21 0,2-1 0,0-1 0,2 0 0,-15-49 0,-27-133 0,46 176 0,6 21 0,-47-242 0,50 221 0,-1 35 0,1 0 0,0 0 0,0 0 0,0-1 0,0 1 0,0 0 0,0 0 0,0 0 0,0-1 0,0 1 0,0 0 0,1 0 0,-1 0 0,0-1 0,0 1 0,0 0 0,0 0 0,0 0 0,0 0 0,0-1 0,0 1 0,0 0 0,1 0 0,-1 0 0,0 0 0,0 0 0,0-1 0,0 1 0,1 0 0,-1 0 0,0 0 0,0 0 0,0 0 0,0 0 0,1 0 0,-1 0 0,0 0 0,0 0 0,0 0 0,1 0 0,-1 0 0,0 0 0,0 0 0,0 0 0,1 0 0,-1 0 0,0 0 0,0 0 0,0 0 0,1 0 0,-1 0 0,0 0 0,0 0 0,0 0 0,0 0 0,1 1 0,10 13 0,6 20 0,-8-13 0,-2 0 0,-1 0 0,7 41 0,-16-50 0,-6-21 0,-11-25 0,-60-219 0,77 229 0,3 24 0,0-1 0,0 1 0,0 0 0,1 0 0,-1 0 0,0 0 0,0 0 0,0 0 0,0 0 0,1 0 0,-1 0 0,0 0 0,0-1 0,0 1 0,1 0 0,-1 0 0,0 0 0,0 0 0,0 0 0,1 0 0,-1 0 0,0 0 0,0 1 0,0-1 0,0 0 0,1 0 0,-1 0 0,0 0 0,0 0 0,0 0 0,0 0 0,1 0 0,-1 0 0,0 0 0,0 1 0,0-1 0,0 0 0,0 0 0,1 0 0,-1 0 0,0 0 0,0 1 0,0-1 0,0 0 0,0 0 0,0 0 0,0 1 0,0-1 0,0 0 0,0 0 0,0 1 0,25 42 0,-3 14 0,-3 2 0,-3 0 0,17 110 0,1 191 0,-32-333 0,0 54 0,-2-79 0,0 1 0,0-1 0,0 0 0,-1 0 0,1 0 0,-1 0 0,1 0 0,-1 0 0,1 0 0,-1 0 0,0-1 0,0 1 0,0 0 0,0 0 0,-1-1 0,1 1 0,-2 1 0,2-2 0,0-1 0,0 0 0,-1 1 0,1-1 0,0 0 0,0 0 0,-1 0 0,1 0 0,0 0 0,0-1 0,-1 1 0,1 0 0,0 0 0,0-1 0,0 1 0,0-1 0,-1 1 0,1-1 0,0 0 0,0 1 0,0-1 0,0 0 0,0 0 0,0 1 0,0-1 0,1 0 0,-1 0 0,-1-2 0,-13-15 0,1-2 0,0 1 0,2-2 0,0 0 0,1 0 0,-15-44 0,-13-45 0,4-1 0,6-2 0,4 0 0,-13-153 0,36 249 0,-2-8 0,2 1 0,0-1 0,1 0 0,2 0 0,6-41 0,-7 64 0,1 0 0,-1 0 0,1 0 0,-1 0 0,1 1 0,0-1 0,0 0 0,-1 0 0,1 1 0,0-1 0,1 1 0,-1-1 0,0 1 0,0-1 0,1 1 0,-1 0 0,1 0 0,1-2 0,-2 3 0,0 0 0,1-1 0,-1 1 0,0 0 0,1 0 0,-1 0 0,0 0 0,1 0 0,-1 0 0,1 0 0,-1 0 0,0 0 0,1 1 0,-1-1 0,0 0 0,0 1 0,1-1 0,-1 1 0,1 0 0,5 3 0,-2 1 0,1-1 0,0 1 0,-1 0 0,0 0 0,0 1 0,6 8 0,9 18 0,-2 0 0,-1 1 0,-1 1 0,-3 0 0,0 1 0,-2 0 0,-2 1 0,6 45 0,-14-79 0,-1 0 0,0 0 0,1 0 0,-1 0 0,0 0 0,0 0 0,0 0 0,0 0 0,-1 0 0,1 0 0,-1 0 0,1-1 0,-1 1 0,1 0 0,-2 2 0,2-4 0,-1 1 0,1-1 0,-1 0 0,1 1 0,-1-1 0,0 0 0,1 0 0,-1 1 0,1-1 0,-1 0 0,1 0 0,-1 0 0,0 0 0,1 0 0,-1 0 0,1 0 0,-1 0 0,0 0 0,1 0 0,-1 0 0,1 0 0,-1-1 0,0 1 0,1 0 0,-1 0 0,1 0 0,-1-1 0,1 1 0,-1 0 0,0-1 0,-5-4 0,-1 0 0,1 0 0,1 0 0,-1-1 0,-9-12 0,9 10 0,1 0 0,-1 0 0,2 0 0,-1-1 0,-6-17 0,11 26 0,1 0 0,-1 0 0,0 1 0,1-1 0,-1 0 0,1 0 0,-1 0 0,0 1 0,1-1 0,-1 0 0,1 0 0,-1 0 0,0 0 0,1 0 0,-1 0 0,1 0 0,-1 0 0,0 0 0,1 0 0,-1 0 0,1 0 0,-1 0 0,1-1 0,-1 1 0,0 0 0,1 0 0,-1 0 0,0-1 0,1 1 0,-1 0 0,0 0 0,1-1 0,-1 1 0,0 0 0,1 0 0,-1-1 0,0 1 0,0 0 0,1-1 0,-1 1 0,0-1 0,0 1 0,0 0 0,0-1 0,1 1 0,-1 0 0,0-1 0,0 1 0,0-1 0,0 1 0,0-1 0,0 1 0,0 0 0,0-1 0,0 1 0,0-1 0,0 1 0,-1 0 0,1-1 0,0 1 0,0-1 0,0 1 0,0 0 0,-1-1 0,1 0 0,28 23 0,-9-3 0,-1 1 0,-1 0 0,-1 2 0,-1 0 0,-1 0 0,-1 2 0,11 25 0,-17-31 0,0 0 0,-1 1 0,0 0 0,-2 0 0,0 0 0,-1 0 0,-1 1 0,-1-1 0,-1 1 0,-3 26 0,73-81 0,-17 13 0,2 3 0,1 2 0,0 2 0,106-12 0,-55 9 0,-225 14 0,47 5 0,-196-4 0,208-1 0,-1-3 0,-86-20 0,88 12 0,-4-2 0,-1 3 0,-65-7 0,104 19 0,2 1 0,-1-1 0,0-1 0,1-1 0,-42-14 0,63 18 0,1 0 0,0 0 0,-1 0 0,1 0 0,-1 0 0,1 0 0,-1 0 0,1 0 0,0 0 0,-1 0 0,1 0 0,-1 0 0,1-1 0,0 1 0,-1 0 0,1 0 0,0-1 0,-1 1 0,1 0 0,0 0 0,-1-1 0,1 1 0,0 0 0,0-1 0,-1 1 0,1 0 0,0-1 0,0 1 0,0 0 0,-1-1 0,1 1 0,0-1 0,0 1 0,0-1 0,0 1 0,0 0 0,0-1 0,0 1 0,0-1 0,0 0 0,18-5 0,33 2 0,611 5 0,-857 3 0,-291 41 0,448-35 0,38-10 0,1 0 0,-1 0 0,0 0 0,0 0 0,0 0 0,0 0 0,1 0 0,-1 0 0,0 0 0,0 0 0,0 0 0,0 0 0,1 0 0,-1 0 0,0 0 0,0 0 0,0 0 0,0 0 0,1 0 0,-1 0 0,0 0 0,0 1 0,0-1 0,0 0 0,0 0 0,0 0 0,1 0 0,-1 0 0,0 0 0,0 1 0,0-1 0,0 0 0,0 0 0,0 0 0,0 0 0,0 1 0,0-1 0,0 0 0,0 0 0,0 0 0,0 0 0,0 1 0,0-1 0,0 0 0,0 0 0,0 0 0,0 0 0,0 1 0,0-1 0,0 0 0,0 0 0,0 0 0,0 0 0,0 1 0,0-1 0,0 0 0,0 0 0,-1 0 0,1 0 0,0 0 0,0 1 0,0-1 0,0 0 0,0 0 0,0 0 0,-1 0 0,1 0 0,0 0 0,69 9 0,554-23 0,-567 9 0,-40 0 0,-24-2 0,-37-6 0,29 8 0,13 4 0,0 0 0,0 0 0,0 0 0,0-1 0,0 0 0,0 1 0,0-1 0,1 0 0,-1 0 0,1-1 0,0 1 0,-1 0 0,1-1 0,0 1 0,0-1 0,1 0 0,-1 0 0,1 0 0,-1 1 0,1-2 0,0 1 0,0 0 0,-1-5 0,2 4 0,-1-1 0,1 1 0,0-1 0,1 1 0,-1-1 0,1 1 0,0-1 0,0 1 0,1 0 0,-1-1 0,1 1 0,0 0 0,0 0 0,0 0 0,0 0 0,1 1 0,3-5 0,0 2 0,0 1 0,1 0 0,-1 0 0,1 1 0,0 0 0,0 0 0,1 0 0,-1 1 0,1 0 0,0 1 0,-1-1 0,15-1 0,12-2 0,50-2 0,-29 8 0,-53-1 0,-1 1 0,0 0 0,0 0 0,0 0 0,0 0 0,1 0 0,-1 0 0,0 0 0,0 0 0,0 1 0,0-1 0,0 0 0,0 1 0,1-1 0,-1 1 0,0-1 0,0 1 0,1 1 0,-28 11 0,-62 16 0,-117 20 0,-104 5 0,267-47 0,-188 26 0,-251 48 0,476-78 0,20-1 0,39-4 0,542-38 0,230-21 0,-802 58 0,42-3 0,0-2 0,-1-4 0,70-21 0,-127 30 0,-1 1 0,1-1 0,-1-1 0,0 1 0,0-1 0,0 0 0,-1-1 0,0 1 0,1-1 0,-1-1 0,-1 1 0,1-1 0,-1 0 0,0 0 0,7-13 0,-8 10 0,0 0 0,-1 0 0,0 0 0,-1 0 0,0-1 0,0 1 0,-1-1 0,0 1 0,-1-1 0,0 1 0,-1-1 0,-1-13 0,1 20 0,1-1 0,-1 1 0,1 0 0,-1-1 0,0 1 0,-1 0 0,1-1 0,0 1 0,-1 0 0,0 0 0,1 0 0,-1 0 0,-1 0 0,1 1 0,0-1 0,-1 1 0,1-1 0,-1 1 0,0 0 0,1 0 0,-1 0 0,0 0 0,0 0 0,-5-1 0,-7-1 0,1 0 0,-1 1 0,1 1 0,-1 1 0,-17-1 0,-131-1 0,-203 21 0,-165 46 0,442-53 0,-36 5 0,-293 50 0,389-57 0,29-9 0,0 0 0,0 0 0,1 0 0,-1 0 0,0 0 0,0 0 0,0 0 0,0 0 0,0 0 0,0 0 0,1 0 0,-1 0 0,0 0 0,0 0 0,0 0 0,0 0 0,0 0 0,1 0 0,-1 0 0,0 0 0,0 0 0,0 0 0,0 0 0,0 0 0,0 1 0,1-1 0,-1 0 0,0 0 0,0 0 0,0 0 0,0 0 0,0 0 0,0 0 0,0 1 0,0-1 0,0 0 0,0 0 0,0 0 0,1 0 0,-1 0 0,0 0 0,0 1 0,0-1 0,0 0 0,0 0 0,0 0 0,0 0 0,0 0 0,0 1 0,0-1 0,0 0 0,-1 0 0,1 0 0,0 0 0,0 0 0,0 1 0,0-1 0,0 0 0,0 0 0,0 0 0,0 0 0,0 0 0,0 0 0,0 0 0,0 1 0,-1-1 0,1 0 0,0 0 0,0 0 0,52 5 0,323-13 0,13-31 0,-195 18 0,-67 8 0,22 0 0,211-47 0,-356 59 0,53-15 0,-54 15 0,0 1 0,0-1 0,0 0 0,0 1 0,0-1 0,0 0 0,-1 0 0,1 0 0,0-1 0,0 1 0,-1 0 0,1-1 0,-1 1 0,1-1 0,-1 1 0,0-1 0,1 0 0,-1 1 0,2-5 0,-4 5 0,1 0 0,-1 1 0,1-1 0,-1 0 0,1 0 0,-1 1 0,1-1 0,-1 0 0,0 1 0,1-1 0,-1 1 0,0-1 0,0 1 0,1-1 0,-1 1 0,0-1 0,0 1 0,0 0 0,0-1 0,1 1 0,-1 0 0,0 0 0,0 0 0,0-1 0,0 1 0,0 0 0,0 0 0,0 0 0,0 1 0,-1-1 0,-26 0 0,0 2 0,0 1 0,-48 11 0,43-8 0,-637 181 0,624-174 0,44-15 0,10-4 0,21-9 0,331-93 0,11 28 0,-249 55 0,-77 16 0,181-32 0,-224 40 0,0 0 0,0 1 0,1-1 0,-1 1 0,0 0 0,1 0 0,-1 0 0,1 0 0,-1 0 0,0 0 0,1 0 0,-1 1 0,0 0 0,4 1 0,-8 0 0,0 0 0,-1 0 0,0 0 0,1-1 0,-1 1 0,0-1 0,0 1 0,0-1 0,0 0 0,0 0 0,-4 1 0,-91 29 0,-152 28 0,-120 0 0,266-44 0,-60 10 0,-452 62 0,575-84 0,45-7 0,23-5 0,527-113 0,-415 96 0,7 0 0,248-58 0,-381 80 0,-2 3 0,0-2 0,-1 0 0,1 0 0,-1-1 0,0 0 0,0-1 0,-1 0 0,0 0 0,17-13 0,-26 17 0,1 1 0,-1-1 0,1 1 0,-1-1 0,0 1 0,1-1 0,-1 1 0,0-1 0,1 0 0,-1 1 0,0-1 0,0 0 0,0 1 0,1-1 0,-1 1 0,0-1 0,0 0 0,0 1 0,0-1 0,0 0 0,0 1 0,0-1 0,-1 0 0,1 1 0,0-1 0,0 0 0,0 1 0,-1-1 0,1 1 0,0-1 0,0 1 0,-1-1 0,1 0 0,-1 1 0,1-1 0,-1 1 0,1-1 0,0 1 0,-1 0 0,1-1 0,-1 1 0,0 0 0,1-1 0,-1 1 0,1 0 0,-1-1 0,0 1 0,1 0 0,-1 0 0,1 0 0,-1 0 0,-1-1 0,-41-8 0,-14 4 0,-1 3 0,0 2 0,-109 15 0,-170 47 0,289-48 0,40-11 0,1 0 0,-1-1 0,1-1 0,-1 1 0,-11 0 0,32-3 0,1 0 0,-1-1 0,-1 0 0,1-1 0,19-7 0,34-10 0,332-84 0,251-63 0,-599 157 0,-37 9 0,-15 2 0,-111 29 0,-126 16 0,-123-1 0,202-27 0,66-7 0,-150 17 0,-263 66 0,747-145 0,1916-347-4798,-2049 379 5134,-65 10-336,-97 16 0,-564 113 0,348-61 0,132-30-365,-669 125 5192,775-149-4827,12 0 0,0-2 0,-1-1 0,1 0 0,-30-3 0,51 1 0,0 0 0,1 0 0,-1 0 0,0 0 0,0-1 0,1 1 0,-1 0 0,0 0 0,0 0 0,0-1 0,0 1 0,1 0 0,-1 0 0,0 0 0,0-1 0,0 1 0,0 0 0,0 0 0,0-1 0,0 1 0,1 0 0,-1 0 0,0-1 0,0 1 0,0 0 0,0-1 0,0 1 0,0 0 0,0 0 0,-1-1 0,1 1 0,0 0 0,0 0 0,0-1 0,0 1 0,0 0 0,0 0 0,0-1 0,0 1 0,-1 0 0,1 0 0,0 0 0,0-1 0,0 1 0,-1 0 0,1 0 0,0 0 0,0 0 0,0-1 0,-1 1 0,1 0 0,0 0 0,0 0 0,-1 0 0,1 0 0,0 0 0,0 0 0,-1 0 0,1 0 0,0 0 0,0 0 0,-1 0 0,1 0 0,16-12 0,2 2 0,35-16 0,-12 6 0,40-22 0,77-39 0,240-87 0,-391 165 0,0 0 0,1 1 0,-1 1 0,1-1 0,-1 1 0,1 0 0,13 1 0,-18 0 0,0 1 0,0 0 0,0-1 0,-1 1 0,1 0 0,0 0 0,-1 1 0,1-1 0,-1 1 0,1-1 0,-1 1 0,0 0 0,0-1 0,0 1 0,0 1 0,0-1 0,0 0 0,0 0 0,-1 1 0,1-1 0,-1 1 0,1-1 0,1 5 0,5 21 0,0 1 0,-1 0 0,-2 0 0,-1 0 0,-2 0 0,0 38 0,2 23 0,26 163 0,-25-229 0,-4-46 0,-7-85 0,-1-114 0,7 220 0,3-50 0,-3 48 0,1 1 0,-1-1 0,1 0 0,-1 1 0,1-1 0,0 1 0,0-1 0,1 1 0,-1-1 0,0 1 0,1 0 0,-1-1 0,4-3 0,-4 6 0,0 0 0,-1-1 0,1 1 0,0 0 0,-1-1 0,1 1 0,0 0 0,0 0 0,0-1 0,-1 1 0,1 0 0,0 0 0,0 0 0,-1 0 0,1 0 0,0 0 0,0 0 0,0 0 0,-1 1 0,1-1 0,0 0 0,0 0 0,-1 1 0,1-1 0,0 0 0,0 1 0,-1-1 0,1 1 0,-1-1 0,1 1 0,0-1 0,-1 1 0,1-1 0,0 2 0,18 24 0,-5 3 0,-1 0 0,-1 0 0,8 33 0,-3-11 0,-11-39 0,-4-24 0,-5-36 0,2 37 0,-3-41 0,0 18 0,2 1 0,3-51 0,5 65 0,1 24 0,6 32 0,-9-11 0,5 17 0,-3 0 0,3 73 0,-13-101 0,-4-18 0,-12-28 0,20 31 0,-34-60 0,4-2 0,-37-102 0,61 135 0,17 43 0,19 47 0,-10-8 0,-2 0 0,14 76 0,-31-122 0,0 0 0,0-1 0,-1 1 0,0 0 0,-1 12 0,1-18 0,0-1 0,0 1 0,0-1 0,0 1 0,0-1 0,0 1 0,0-1 0,0 1 0,0-1 0,0 1 0,0-1 0,-1 1 0,1-1 0,0 1 0,0-1 0,0 1 0,-1-1 0,1 0 0,0 1 0,-1-1 0,1 1 0,0-1 0,-1 0 0,1 1 0,0-1 0,-1 0 0,1 1 0,-1-1 0,1 0 0,-1 0 0,1 1 0,-1-1 0,1 0 0,-1 0 0,1 0 0,-1 0 0,1 0 0,-1 1 0,1-1 0,-1 0 0,1 0 0,-1 0 0,1-1 0,-1 1 0,1 0 0,-1 0 0,1 0 0,-1 0 0,1 0 0,-1-1 0,1 1 0,-1 0 0,1 0 0,-1-1 0,1 1 0,-23-26 0,10 2 0,0-1 0,2-1 0,1 0 0,1-1 0,1 0 0,1 0 0,2-1 0,-4-50 0,9 75 0,0 0 0,0-1 0,0 1 0,0 0 0,1-1 0,0 1 0,-1 0 0,1 0 0,0 0 0,3-5 0,-4 7 0,1 0 0,0 0 0,-1 0 0,1 0 0,-1 1 0,1-1 0,0 0 0,0 1 0,0-1 0,-1 0 0,1 1 0,0-1 0,0 1 0,0-1 0,0 1 0,0 0 0,0-1 0,0 1 0,0 0 0,0 0 0,0 0 0,2-1 0,0 2 0,1 0 0,-1 0 0,0 0 0,0 1 0,0-1 0,0 1 0,0-1 0,0 1 0,0 0 0,0 0 0,-1 0 0,1 1 0,-1-1 0,0 0 0,1 1 0,-1 0 0,0 0 0,2 4 0,10 18 0,-2 0 0,-1 1 0,-1 0 0,-1 1 0,-1 0 0,-2 0 0,-1 1 0,3 34 0,-8-10 0,0-52 0,0 1 0,1-1 0,-1 1 0,0-1 0,0 1 0,0-1 0,0 1 0,-1-1 0,1 1 0,0-1 0,0 1 0,0-1 0,0 1 0,0-1 0,-1 0 0,1 1 0,0-1 0,0 1 0,-1-1 0,1 0 0,0 1 0,0-1 0,-1 1 0,1-1 0,-1 0 0,1 0 0,0 1 0,-1-1 0,1 0 0,-1 0 0,1 1 0,0-1 0,-1 0 0,1 0 0,-1 0 0,1 0 0,-1 1 0,1-1 0,-1 0 0,1 0 0,-1 0 0,1 0 0,-1 0 0,1 0 0,-1-1 0,1 1 0,-1 0 0,1 0 0,-1 0 0,1 0 0,0 0 0,-1-1 0,1 1 0,-1 0 0,1 0 0,0-1 0,-1 1 0,1 0 0,-1-1 0,1 1 0,-1-1 0,-21-29 0,-3-20 0,-34-101 0,27 63 0,32 86 0,0 1 0,-1-1 0,1 1 0,0-1 0,-1 1 0,1-1 0,-1 1 0,0-1 0,0 1 0,1-1 0,-1 1 0,0 0 0,0 0 0,0-1 0,0 1 0,0 0 0,-1 0 0,1 0 0,0 0 0,0 0 0,-2-1 0,1 5 0,1-1 0,0 1 0,0-1 0,0 1 0,1-1 0,-1 1 0,0-1 0,1 1 0,0 0 0,0-1 0,-1 1 0,2 0 0,-1 3 0,2 188 0,1-104 0,-11 109 0,8-193 0,-1 0 0,0 0 0,0 0 0,-1 0 0,1 0 0,-1-1 0,-1 1 0,1-1 0,-7 11 0,9-15 0,-1 0 0,0 0 0,0 0 0,0-1 0,0 1 0,0 0 0,0 0 0,0-1 0,0 1 0,0 0 0,0-1 0,0 1 0,-1-1 0,1 0 0,0 1 0,0-1 0,-1 0 0,1 0 0,-2 1 0,0-2 0,1 1 0,-1-1 0,1 0 0,0 1 0,-1-1 0,1 0 0,0 0 0,-1-1 0,1 1 0,0 0 0,0-1 0,0 1 0,-2-3 0,-9-10 0,1 0 0,0-1 0,1 0 0,1-1 0,1 0 0,0-1 0,-9-24 0,18 41 0,-18-37 0,1 0 0,2 0 0,2-2 0,2 0 0,-10-55 0,22 76 0,4 15 0,11 23 0,0 13 0,25 65 0,-20-45 0,-8-26 0,-13-27 0,0 0 0,0-1 0,0 1 0,0 0 0,0 0 0,0 0 0,0 0 0,0 0 0,0 0 0,0 0 0,0-1 0,0 1 0,0 0 0,0 0 0,0 0 0,0 0 0,1 0 0,-1 0 0,0 0 0,0 0 0,0 0 0,0-1 0,0 1 0,0 0 0,0 0 0,1 0 0,-1 0 0,0 0 0,0 0 0,0 0 0,0 0 0,0 0 0,0 0 0,1 0 0,-1 0 0,0 0 0,0 0 0,0 0 0,0 0 0,0 0 0,0 0 0,0 0 0,1 0 0,-1 0 0,0 0 0,0 0 0,0 0 0,0 1 0,0-1 0,0 0 0,0 0 0,1 0 0,-1 0 0,0 0 0,0 0 0,0 0 0,0 0 0,0 0 0,0 1 0,0-1 0,0 0 0,0 0 0,0 0 0,0 0 0,0 0 0,0 0 0,0 1 0,0-1 0,0 0 0,-1-47 0,-7-31 0,2 31 0,0-61 0,6 107 0,0 1 0,0 0 0,0-1 0,0 1 0,-1 0 0,1-1 0,0 1 0,0-1 0,0 1 0,0 0 0,0-1 0,0 1 0,0 0 0,0-1 0,0 1 0,0 0 0,1-1 0,-1 1 0,0 0 0,0-1 0,0 1 0,0 0 0,0-1 0,1 1 0,-1 0 0,0-1 0,0 1 0,1 0 0,-1 0 0,0-1 0,0 1 0,1 0 0,-1 0 0,0-1 0,1 1 0,-1 0 0,0 0 0,1 0 0,-1 0 0,1-1 0,10 15 0,8 27 0,-3 5 0,-2-10 0,-1 1 0,-2 1 0,-2 0 0,7 55 0,-39-129 0,-7-39 0,3-1 0,3-1 0,3-1 0,-13-113 0,33 185 0,0 0 0,1-1 0,0 1 0,0 0 0,1 0 0,1-9 0,-2 14 0,0 1 0,1-1 0,-1 0 0,0 1 0,0-1 0,0 1 0,0-1 0,0 1 0,1-1 0,-1 1 0,0-1 0,0 1 0,1-1 0,-1 1 0,0-1 0,1 1 0,-1-1 0,1 1 0,-1-1 0,0 1 0,1 0 0,-1-1 0,1 1 0,-1 0 0,1 0 0,-1-1 0,1 1 0,0 0 0,-1 0 0,1 0 0,-1 0 0,1-1 0,-1 1 0,1 0 0,-1 0 0,1 0 0,0 0 0,-1 0 0,1 0 0,-1 1 0,1-1 0,-1 0 0,1 0 0,0 0 0,0 1 0,21 21 0,-9-1 0,-1 0 0,-1 1 0,-1 0 0,0 0 0,6 28 0,27 128 0,-35-141 0,42 208 0,-47-224 0,-6-41 0,-7-84 0,4-1 0,13-173 0,4 229 0,-11 49 0,0-1 0,0 1 0,0 0 0,0-1 0,0 1 0,0 0 0,1-1 0,-1 1 0,0 0 0,0 0 0,0-1 0,0 1 0,1 0 0,-1 0 0,0-1 0,0 1 0,0 0 0,1 0 0,-1-1 0,0 1 0,0 0 0,1 0 0,-1 0 0,0 0 0,1 0 0,-1-1 0,0 1 0,1 0 0,-1 0 0,0 0 0,0 0 0,1 0 0,-1 0 0,0 0 0,1 0 0,-1 0 0,0 0 0,1 0 0,-1 0 0,0 0 0,1 0 0,-1 0 0,0 1 0,1-1 0,-1 0 0,0 0 0,0 0 0,1 0 0,-1 1 0,0-1 0,0 0 0,1 0 0,-1 0 0,0 1 0,0-1 0,0 0 0,1 0 0,-1 1 0,0-1 0,0 0 0,0 1 0,0-1 0,0 0 0,0 1 0,1-1 0,-1 0 0,0 1 0,5 15 0,0 1 0,0 0 0,-2-1 0,0 1 0,-1 0 0,0 26 0,0-8 0,-1 723 0,-3-701 0,1-27 0,1-8 0,-1 0 0,-1 0 0,-1 0 0,-8 33 0,11-53 0,0-1 0,0 0 0,-1 1 0,1-1 0,-1 1 0,1-1 0,-1 0 0,1 1 0,-1-1 0,1 0 0,-1 0 0,0 0 0,0 1 0,0-1 0,0 0 0,0 0 0,0 0 0,0 0 0,0 0 0,0-1 0,0 1 0,-1 0 0,1 0 0,0-1 0,0 1 0,-1-1 0,1 1 0,-1-1 0,1 0 0,0 1 0,-1-1 0,1 0 0,-1 0 0,1 0 0,0 0 0,-1 0 0,1 0 0,-1 0 0,1-1 0,0 1 0,-1 0 0,1-1 0,0 1 0,-1-1 0,1 0 0,-2-1 0,-6-3 0,1-1 0,1 0 0,-1-1 0,1 0 0,-10-12 0,-9-14 0,1-1 0,2-1 0,2-2 0,1 0 0,1 0 0,2-2 0,2 0 0,-18-77 0,32 111 0,0 0 0,0 0 0,1 0 0,0 0 0,0 0 0,0 0 0,2-8 0,-2 12 0,0 1 0,0 0 0,0-1 0,1 1 0,-1-1 0,0 1 0,0 0 0,0-1 0,0 1 0,1 0 0,-1-1 0,0 1 0,0 0 0,0 0 0,1-1 0,-1 1 0,0 0 0,1 0 0,-1-1 0,0 1 0,0 0 0,1 0 0,-1 0 0,0 0 0,1-1 0,-1 1 0,0 0 0,1 0 0,-1 0 0,1 0 0,-1 0 0,0 0 0,1 0 0,-1 0 0,0 0 0,1 0 0,20 20 0,-2 9 0,-1 0 0,-2 1 0,21 56 0,29 111 0,-35-100 0,19 56 0,-45-129 0,-13-31 0,-15-40 0,17 30 0,-37-105 0,39 106 0,0 1 0,0-1 0,2 0 0,0 0 0,1-29 0,1 44 0,0 0 0,0 0 0,0 0 0,0-1 0,0 1 0,0 0 0,0 0 0,1 0 0,-1 0 0,0 0 0,1 0 0,-1 0 0,1-1 0,0 1 0,-1 1 0,1-1 0,0 0 0,-1 0 0,1 0 0,1-1 0,-1 2 0,0 0 0,-1-1 0,1 1 0,0 0 0,0 0 0,-1 0 0,1 0 0,0 0 0,0 0 0,0 1 0,-1-1 0,1 0 0,0 0 0,0 0 0,-1 1 0,1-1 0,0 0 0,-1 1 0,1-1 0,0 1 0,1 0 0,33 36 0,-31-32 0,-31-118 0,26 109 0,-2-7 0,1 0 0,0 1 0,0-1 0,1 0 0,0 0 0,1-14 0,0 25 0,0-1 0,0 1 0,0 0 0,0 0 0,0-1 0,0 1 0,0 0 0,0 0 0,0-1 0,0 1 0,0 0 0,0 0 0,0-1 0,0 1 0,1 0 0,-1 0 0,0 0 0,0-1 0,0 1 0,0 0 0,0 0 0,0-1 0,1 1 0,-1 0 0,0 0 0,0 0 0,0 0 0,1-1 0,-1 1 0,0 0 0,0 0 0,0 0 0,1 0 0,-1 0 0,0 0 0,0 0 0,1-1 0,-1 1 0,0 0 0,0 0 0,1 0 0,-1 0 0,0 0 0,0 0 0,1 0 0,-1 0 0,0 0 0,0 0 0,1 1 0,-1-1 0,0 0 0,0 0 0,0 0 0,1 0 0,-1 0 0,0 0 0,0 0 0,1 1 0,-1-1 0,0 0 0,0 0 0,0 0 0,0 0 0,1 1 0,-1-1 0,6 9 0,-1-1 0,1 1 0,-2 1 0,1-1 0,-1 1 0,-1-1 0,0 1 0,2 13 0,0-8 0,108 435 0,-90-353 0,-62-207 0,19 31 0,4 0 0,-11-152 0,26 223 0,1 0 0,1 0 0,-1 0 0,2 0 0,-1 0 0,1 1 0,3-11 0,-4 17 0,-1 0 0,0 0 0,1 0 0,-1 0 0,1 1 0,-1-1 0,1 0 0,-1 0 0,1 1 0,-1-1 0,1 0 0,0 1 0,0-1 0,-1 1 0,1-1 0,0 1 0,0-1 0,-1 1 0,1-1 0,0 1 0,0 0 0,0-1 0,0 1 0,0 0 0,1 0 0,0 0 0,-1 1 0,1-1 0,0 1 0,0 0 0,0 0 0,0 0 0,-1 0 0,1 0 0,0 0 0,-1 0 0,1 1 0,-1-1 0,1 1 0,-1-1 0,0 1 0,2 2 0,6 9 0,-1 0 0,0 0 0,-1 1 0,-1 0 0,0 0 0,-1 1 0,0 0 0,-1 0 0,-1 0 0,0 0 0,-1 0 0,-1 1 0,-1 22 0,-7-25 0,-2-20 0,-5-24 0,6-12 0,2 0 0,2-1 0,1-64 0,7 68 0,1 34 0,2 14 0,2 22 0,7 85 0,-6 1 0,-6 148 0,-4-150 0,1-85 0,0-8 0,-1 0 0,-1 0 0,0 0 0,-9 40 0,10-60 0,0 0 0,-1 0 0,1 0 0,0 0 0,-1 0 0,1 1 0,0-1 0,-1 0 0,1 0 0,-1 0 0,1-1 0,-1 1 0,0 0 0,0 0 0,1 0 0,-1 0 0,0 0 0,0-1 0,0 1 0,0 0 0,1-1 0,-1 1 0,0-1 0,0 1 0,0-1 0,-1 1 0,1-1 0,0 0 0,0 0 0,-2 1 0,1-2 0,0 1 0,0-1 0,0 0 0,0 0 0,0 0 0,1 0 0,-1-1 0,0 1 0,0 0 0,1-1 0,-1 1 0,1-1 0,-1 0 0,1 1 0,-2-5 0,-7-10 0,0 0 0,2-1 0,0 0 0,1-1 0,0 1 0,-6-34 0,-14-120 0,22 134 0,-32-415-1032,40 154-4720,-2 288 5752,4-39 0,-5 46 0,0 1 0,1 0 0,-1 0 0,1-1 0,0 1 0,-1 0 0,1 0 0,0 0 0,0 0 0,0 0 0,1 0 0,-1 0 0,0 1 0,1-1 0,2-2 0,-4 4 0,0 0 0,1 0 0,-1 0 0,1 0 0,-1 0 0,1 0 0,-1 0 0,1 0 0,-1 0 0,0 0 0,1 0 0,-1 0 0,1 0 0,-1 0 0,1 1 0,-1-1 0,0 0 0,1 0 0,-1 1 0,0-1 0,1 0 0,-1 0 0,0 1 0,1-1 0,-1 0 0,0 1 0,0-1 0,1 1 0,-1-1 0,0 0 0,0 1 0,1-1 0,-1 1 0,0-1 0,0 0 0,0 1 0,0-1 0,0 1 0,0-1 0,0 1 0,6 20 30,-1-1 0,-1 1 0,0 0 0,-2 0 1,-1 0-1,-1 29 0,1-2 890,0-4 1375,2 6-1175,-3 0-1,-6 59 0,5-106-1119,1 0 0,0 0 0,-1 0 0,0 0 0,0 0 0,0 0 0,0 0 0,0 0 0,0 0 0,-1 0 0,1-1 0,-1 1 0,-3 3 0,4-6 0,1 1 0,0-1 0,-1 0 0,1 0 0,-1 0 0,1 1 0,-1-1 0,1 0 0,0 0 0,-1 0 0,1 0 0,-1 0 0,1 0 0,-1 0 0,1 0 0,-1 0 0,1 0 0,-1 0 0,1 0 0,-1 0 0,1 0 0,0-1 0,-1 1 0,1 0 0,-1 0 0,1 0 0,-1-1 0,1 1 0,0 0 0,-1-1 0,-15-24 0,4-10 0,2 0 0,1-1 0,2 0 0,2 0 0,1 0 0,2-1 0,2-37 0,6 27 0,-1 42 0,-1 14 0,-2 15 0,-1 0 0,-1-1 0,-1 1 0,-5 29 0,2-16 0,-115 662 0,114-676 0,3-6 0,-2-1 0,0 0 0,0 0 0,-2 0 0,0 0 0,-1-1 0,-17 29 0,24-43 0,-1 0 0,1-1 0,-1 1 0,1 0 0,-1 0 0,0 0 0,1-1 0,-1 1 0,0 0 0,0-1 0,1 1 0,-1-1 0,0 1 0,0-1 0,0 1 0,0-1 0,0 1 0,0-1 0,0 0 0,0 1 0,0-1 0,0 0 0,0 0 0,0 0 0,0 0 0,0 0 0,0 0 0,0 0 0,0 0 0,1 0 0,-1-1 0,0 1 0,0 0 0,0-1 0,0 1 0,0 0 0,0-1 0,-1 0 0,-1-2 0,0 0 0,0-1 0,1 1 0,-1 0 0,1-1 0,0 1 0,0-1 0,-2-5 0,-7-20 0,1-1 0,1 0 0,1 0 0,2-1 0,-3-39 0,0-161 0,9 188 0,2-74 0,-1 105 0,0-1 0,1 0 0,1 0 0,0 0 0,1 1 0,8-18 0,-12 29 0,0 0 0,0 0 0,0 0 0,1 0 0,-1 0 0,0 1 0,1-1 0,-1 0 0,0 0 0,1 0 0,-1 1 0,1-1 0,0 0 0,-1 0 0,1 1 0,-1-1 0,1 0 0,0 1 0,0-1 0,-1 1 0,1-1 0,0 1 0,0 0 0,0-1 0,0 1 0,-1 0 0,1-1 0,0 1 0,0 0 0,0 0 0,0 0 0,0 0 0,0 0 0,0 0 0,0 0 0,0 0 0,-1 0 0,1 0 0,0 0 0,0 1 0,0-1 0,0 0 0,0 1 0,0-1 0,-1 0 0,1 1 0,0-1 0,0 1 0,-1 0 0,1-1 0,0 1 0,-1-1 0,2 3 0,2 2 0,0 0 0,0 1 0,0 0 0,-1 0 0,0 0 0,2 6 0,11 36 0,-2 1 0,-3 0 0,-2 1 0,5 86 0,-15-100 0,1-36 0,0 0 0,0-1 0,0 1 0,-1-1 0,1 1 0,0 0 0,0 0 0,-1-1 0,1 1 0,0 0 0,-1-1 0,1 1 0,0 0 0,-1 0 0,1-1 0,0 1 0,-1 0 0,1 0 0,0 0 0,-1 0 0,1 0 0,-1 0 0,1-1 0,-1 1 0,1 0 0,0 0 0,-1 0 0,1 0 0,-1 0 0,1 0 0,0 1 0,-1-1 0,1 0 0,-1 0 0,1 0 0,0 0 0,-1 0 0,1 1 0,0-1 0,-1 0 0,1 0 0,0 0 0,-1 1 0,1-1 0,0 0 0,-1 1 0,1-1 0,0 0 0,0 1 0,-1-1 0,1 0 0,0 1 0,0-1 0,0 0 0,0 1 0,-1-1 0,1 1 0,0-1 0,0 0 0,0 1 0,0-1 0,0 1 0,0-1 0,0 0 0,0 1 0,0 0 0,-3-6 0,0 0 0,0-1 0,0 1 0,1-1 0,0 1 0,0-1 0,-2-7 0,3 7 0,-1-1 0,0 1 0,-1 0 0,1 0 0,-1 0 0,0 1 0,-6-9 0,3 7 0,0 1 0,0 1 0,-1-1 0,0 1 0,0 0 0,0 1 0,0-1 0,-1 1 0,0 1 0,1 0 0,-17-5 0,-6 1 0,-58-7 0,70 12 0,-186-20 0,200 21 0,0 1 0,0-1 0,0 0 0,0 0 0,0-1 0,1 1 0,-1-1 0,-3-2 0,6 4 0,1-1 0,-1 1 0,1-1 0,-1 1 0,1 0 0,-1-1 0,1 1 0,0-1 0,-1 1 0,1-1 0,0 1 0,-1-1 0,1 1 0,0-1 0,0 1 0,-1-1 0,1 1 0,0-1 0,0 0 0,0 1 0,0-1 0,0 1 0,0-1 0,0 0 0,0 1 0,0-1 0,0 1 0,0-1 0,0 1 0,0-1 0,1 0 0,2-3 0,0 1 0,-1 0 0,2-1 0,-1 1 0,0 1 0,1-1 0,-1 0 0,1 1 0,0 0 0,0 0 0,0 0 0,6-2 0,58-21 0,-45 18 0,-2-1 0,1 0 0,29-18 0,-51 26 0,1 0 0,0-1 0,0 1 0,-1-1 0,1 1 0,-1 0 0,1-1 0,0 1 0,-1-1 0,1 1 0,-1-1 0,1 0 0,-1 1 0,1-1 0,-1 1 0,1-1 0,-1 0 0,0 1 0,1-1 0,-1 0 0,0 0 0,0 1 0,1-1 0,-1 0 0,0-1 0,-14-7 0,-30 1 0,44 8 0,-18-1 0,0 0 0,0 1 0,-1 1 0,1 0 0,-29 7 0,47-8 0,0 0 0,0 0 0,0 0 0,0 0 0,-1-1 0,1 1 0,0 0 0,0 0 0,0 0 0,-1 0 0,1 0 0,0 0 0,0 0 0,0 0 0,0 0 0,-1 0 0,1 0 0,0 0 0,0 0 0,0 1 0,-1-1 0,1 0 0,0 0 0,0 0 0,0 0 0,0 0 0,-1 0 0,1 0 0,0 0 0,0 1 0,0-1 0,0 0 0,0 0 0,0 0 0,-1 0 0,1 0 0,0 1 0,0-1 0,0 0 0,0 0 0,0 0 0,0 0 0,0 1 0,0-1 0,0 0 0,0 0 0,0 0 0,0 1 0,0-1 0,0 0 0,0 0 0,0 0 0,0 0 0,0 1 0,0-1 0,0 0 0,0 0 0,0 0 0,0 1 0,16 4 0,24 0 0,167 0 0,-236-4 0,-1 1 0,1 1 0,-1 2 0,-32 9 0,-115 42 0,167-53 0,-27 10 0,-157 59 0,158-57 0,1 1 0,1 2 0,-36 26 0,48-23 0,22-21 0,0 0 0,0 0 0,1-1 0,-1 1 0,0 0 0,1 0 0,-1 0 0,0 0 0,1 0 0,-1 0 0,0 0 0,1 0 0,-1 0 0,0 0 0,1 0 0,-1 0 0,1 0 0,-1 0 0,0 0 0,1 0 0,-1 0 0,0 1 0,0-1 0,1 0 0,-1 0 0,0 0 0,1 0 0,-1 1 0,0-1 0,0 0 0,1 0 0,-1 1 0,0-1 0,0 0 0,1 0 0,-1 1 0,0-1 0,0 0 0,0 1 0,0-1 0,0 0 0,1 1 0,-1-1 0,0 0 0,0 1 0,0-1 0,0 0 0,0 1 0,0-1 0,0 0 0,0 1 0,0-1 0,0 0 0,0 1 0,-1-1 0,1 0 0,0 1 0,0-1 0,0 0 0,0 1 0,0-1 0,-1 0 0,1 0 0,0 1 0,0-1 0,0 0 0,-1 1 0,14-4 0,-1 1 0,1-2 0,-1 0 0,0 0 0,0-2 0,0 1 0,0-1 0,-1-1 0,20-15 0,-3 0 0,0-2 0,35-38 0,-49 47 0,-1 0 0,-1 0 0,0-2 0,0 1 0,12-27 0,-24 42 0,1-1 0,0 1 0,-1 0 0,1-1 0,-1 1 0,1 0 0,-1-1 0,0 1 0,1-1 0,-1 1 0,0 0 0,0-1 0,0 1 0,0-1 0,0 1 0,-1-1 0,1 1 0,0 0 0,-1-1 0,1 1 0,-1-1 0,1 1 0,-1 0 0,1 0 0,-2-2 0,0 2 0,0 0 0,0 0 0,1 0 0,-1 0 0,0 0 0,0 1 0,0-1 0,0 1 0,0 0 0,0-1 0,0 1 0,0 0 0,0 0 0,0 0 0,0 0 0,-1 1 0,1-1 0,-3 1 0,-21 7 0,0 1 0,0 2 0,1 0 0,0 1 0,-39 27 0,6-2 0,1 3 0,1 2 0,3 2 0,1 3 0,-64 76 0,77-64 0,37-55 0,4-7 0,14-32 0,-2 0 0,-2 0 0,-1 0 0,-2-1 0,-2-1 0,6-70 0,-11 41 0,-3 0 0,-13-93 0,13 135 0,1 24 0,0 0 0,0 0 0,0 0 0,0 0 0,0 0 0,0 0 0,0 0 0,0 0 0,0 0 0,0 0 0,1 0 0,-1 0 0,0 0 0,0 0 0,0 0 0,0 0 0,0 0 0,0 0 0,0 0 0,0 0 0,0 0 0,0 0 0,1 0 0,-1 0 0,0 0 0,0 0 0,0 0 0,0 0 0,0 0 0,0 0 0,0 0 0,0 0 0,0 0 0,0 0 0,0 0 0,1 0 0,-1 0 0,0-1 0,0 1 0,0 0 0,0 0 0,0 0 0,0 0 0,0 0 0,0 0 0,0 0 0,0 0 0,0 0 0,0 0 0,0 0 0,0-1 0,0 1 0,0 0 0,0 0 0,0 0 0,0 0 0,0 0 0,0 0 0,0 0 0,15 37 0,41 149 0,-33-101 0,63 152 0,-85-235 0,0 0 0,0 0 0,-1 0 0,1-1 0,0 1 0,1 0 0,-1-1 0,0 1 0,0-1 0,1 0 0,-1 1 0,1-1 0,-1 0 0,1 0 0,2 2 0,-3-3 0,0 0 0,0 0 0,0 0 0,0 0 0,-1 0 0,1 0 0,0 0 0,0 0 0,0 0 0,0 0 0,0 0 0,-1-1 0,1 1 0,0 0 0,0-1 0,-1 1 0,1-1 0,0 1 0,0-1 0,-1 1 0,1-1 0,0 1 0,-1-1 0,1 0 0,5-7 0,-1 1 0,0-1 0,0 0 0,-1 0 0,4-11 0,-3 9 0,41-94 0,76-152 0,-121 253 0,3-5 0,1 1 0,-1-1 0,1 1 0,1 0 0,6-7 0,-12 13 0,1 1 0,0-1 0,0 0 0,0 1 0,0-1 0,0 0 0,0 1 0,0-1 0,0 1 0,0-1 0,0 1 0,0 0 0,0 0 0,0-1 0,1 1 0,-1 0 0,0 0 0,0 0 0,1 0 0,0 1 0,-1-1 0,1 1 0,-1 0 0,1 0 0,-1-1 0,0 1 0,0 0 0,1 0 0,-1 0 0,0 0 0,0 1 0,0-1 0,0 0 0,0 0 0,-1 1 0,1-1 0,0 0 0,0 3 0,7 13 0,-1 1 0,-1 0 0,-1 1 0,0-1 0,3 35 0,3 106 0,-8-90 0,-1-16 0,0-9 0,12 76 0,-7-174 0,-1-111 0,-2 28 0,26-167 0,-29 295 0,1 0 0,0-1 0,1 1 0,7-15 0,-10 23 0,0 0 0,0 1 0,0-1 0,0 1 0,1-1 0,-1 1 0,0-1 0,0 1 0,0-1 0,1 1 0,-1-1 0,0 1 0,1-1 0,-1 1 0,1 0 0,-1-1 0,0 1 0,1-1 0,-1 1 0,1 0 0,-1 0 0,1-1 0,-1 1 0,1 0 0,-1 0 0,1-1 0,-1 1 0,1 0 0,-1 0 0,1 0 0,0 0 0,-1 0 0,1 0 0,-1 0 0,1 0 0,-1 0 0,1 0 0,-1 0 0,1 0 0,0 1 0,-1-1 0,1 0 0,-1 0 0,1 0 0,-1 1 0,1-1 0,-1 0 0,0 1 0,1-1 0,-1 0 0,1 1 0,-1-1 0,1 1 0,-1-1 0,0 0 0,0 1 0,1-1 0,-1 1 0,0-1 0,1 1 0,-1-1 0,0 1 0,0 0 0,0 0 0,16 44 0,5 75 0,-5 1 0,0 167 0,-14-233 0,0-29 0,0-4 0,-1 0 0,-1 0 0,-1 0 0,0-1 0,-2 1 0,-10 38 0,13-58 0,-1 0 0,1 0 0,-1 0 0,0 0 0,0-1 0,1 1 0,-1 0 0,-1-1 0,1 1 0,0-1 0,0 1 0,0-1 0,-1 0 0,1 1 0,-1-1 0,1 0 0,-1 0 0,0 0 0,1 0 0,-3 1 0,3-2 0,-1 0 0,0 0 0,1-1 0,-1 1 0,1 0 0,-1-1 0,1 1 0,-1-1 0,1 1 0,-1-1 0,1 1 0,-1-1 0,1 0 0,0 0 0,-1 0 0,1 0 0,0 0 0,0 0 0,0 0 0,0 0 0,0-1 0,0 1 0,-2-3 0,-12-21 0,0-1 0,2 0 0,0-1 0,2-1 0,1 0 0,-8-41 0,6 28 0,-3-9 0,-9-57 0,24 84 0,7 29 0,11 35 0,9 62 0,-19-65 0,15 41 0,-23-123 0,-2 27 0,-11-296 0,16 269 0,-3 44 0,0 1 0,0-1 0,0 0 0,0 0 0,0 0 0,0 0 0,0 1 0,1-1 0,-1 0 0,0 0 0,0 0 0,0 0 0,0 0 0,0 1 0,1-1 0,-1 0 0,0 0 0,0 0 0,0 0 0,0 0 0,1 0 0,-1 0 0,0 0 0,0 0 0,0 0 0,1 0 0,-1 0 0,0 0 0,0 0 0,0 0 0,1 0 0,-1 0 0,0 0 0,0 0 0,0 0 0,0 0 0,1 0 0,-1 0 0,0 0 0,0 0 0,0 0 0,0 0 0,1 0 0,-1-1 0,0 1 0,0 0 0,0 0 0,0 0 0,0 0 0,1 0 0,-1-1 0,0 1 0,0 0 0,0 0 0,0 0 0,0 0 0,0-1 0,0 1 0,7 20 0,-2-1 0,0 1 0,-1 1 0,-1-1 0,-1 1 0,-1 35 0,1-9 0,3 13 0,-1-19 0,-2-1 0,-2 1 0,-7 68 0,-5-77 0,11-31 0,1-1 0,-1 1 0,1 0 0,-1-1 0,1 1 0,-1-1 0,1 1 0,-1-1 0,0 1 0,1-1 0,-1 0 0,0 1 0,0-1 0,1 0 0,-1 0 0,0 1 0,0-1 0,1 0 0,-1 0 0,0 0 0,0 0 0,1 0 0,-2 0 0,-1-1 0,0 0 0,1-1 0,-1 1 0,1-1 0,-1 1 0,1-1 0,0 0 0,0 0 0,0 0 0,0 0 0,0-1 0,0 1 0,0 0 0,1-1 0,-1 1 0,1-1 0,-2-3 0,-14-29 0,2-2 0,2 1 0,1-2 0,-8-42 0,6 6 0,-5-93 0,19 167 0,1-68 0,-1 66 0,0 0 0,1-1 0,-1 1 0,1 0 0,0 0 0,-1 0 0,1 0 0,0 0 0,0 0 0,1 0 0,-1 1 0,2-3 0,-3 4 0,1-1 0,0 0 0,0 1 0,-1 0 0,1-1 0,0 1 0,0 0 0,0-1 0,0 1 0,0 0 0,0 0 0,-1-1 0,1 1 0,0 0 0,0 0 0,0 0 0,0 0 0,0 1 0,0-1 0,0 0 0,0 0 0,0 0 0,-1 1 0,1-1 0,0 0 0,0 1 0,0-1 0,0 1 0,0 0 0,5 4 0,1-1 0,-1 1 0,-1 1 0,1-1 0,-1 1 0,0 0 0,0 0 0,-1 1 0,0 0 0,0-1 0,-1 1 0,1 0 0,3 14 0,4 15 0,11 55 0,-20-82 0,5 27 0,0-8 0,-2 0 0,-1 1 0,1 45 0,-7-61 0,-3-15 0,-7-21 0,-59-216 0,31 94 0,40 143 0,-1-1 0,1 1 0,-1-1 0,0 1 0,0 0 0,0-1 0,0 1 0,0 0 0,-1 0 0,1 0 0,-3-3 0,4 5 0,-1 1 0,1-1 0,-1 0 0,1 1 0,0-1 0,-1 0 0,1 1 0,-1-1 0,1 1 0,0-1 0,-1 0 0,1 1 0,0-1 0,-1 1 0,1-1 0,0 1 0,0-1 0,0 1 0,-1-1 0,1 1 0,0-1 0,0 1 0,0 0 0,0-1 0,0 1 0,0-1 0,0 1 0,0-1 0,0 2 0,-2 74 0,2-67 0,5 560 0,-5-1235 0,-2 827 0,19 404 0,-5-495 0,-3-52 0,-9-18 0,0 0 0,0 1 0,0-1 0,1 0 0,-1 0 0,0 0 0,0 0 0,1 0 0,-1 0 0,0 0 0,0 0 0,1 0 0,-1 0 0,0 0 0,0 0 0,1-1 0,-1 1 0,0 0 0,0 0 0,1 0 0,-1 0 0,0 0 0,0 0 0,0 0 0,1-1 0,-1 1 0,0 0 0,0 0 0,0 0 0,0-1 0,1 1 0,-1 0 0,0 0 0,0 0 0,0-1 0,0 1 0,0 0 0,0-1 0,13-37 0,85-518 0,-53 270 0,-36 249 0,-5 27 0,-1 14 0,2 72 0,-7 103 0,-1-82 0,3-96 0,0 32 0,-1 0 0,-10 54 0,11-86 0,0 1 0,0-1 0,0 0 0,0 1 0,-1-1 0,1 0 0,0 0 0,-1 0 0,1 1 0,-1-1 0,0 0 0,1 0 0,-1 0 0,0 0 0,1 0 0,-1 0 0,0 0 0,0 0 0,0 0 0,-2 1 0,2-3 0,0 1 0,0-1 0,0 0 0,0 0 0,0 0 0,0 0 0,0 0 0,0 0 0,1 0 0,-1 0 0,0 0 0,0 0 0,1 0 0,-1 0 0,1 0 0,-1-1 0,1 1 0,0 0 0,-1 0 0,1-1 0,0-1 0,-8-26 0,1-2 0,2 1 0,1-1 0,1 1 0,2-1 0,3-36 0,4-5 0,23-110 0,-25 166 0,2-23 0,3 1 0,1 1 0,1-1 0,2 2 0,32-62 0,-42 93 0,1-1 0,-1 1 0,1 0 0,0 0 0,1 0 0,-1 0 0,1 1 0,10-7 0,-13 9 0,0 1 0,0 0 0,0 0 0,1 0 0,-1 1 0,0-1 0,0 0 0,1 1 0,-1 0 0,0-1 0,1 1 0,-1 0 0,0 0 0,1 0 0,-1 1 0,0-1 0,1 0 0,-1 1 0,0 0 0,1-1 0,-1 1 0,0 0 0,0 0 0,0 0 0,0 1 0,3 1 0,5 5 0,0 1 0,-1 0 0,0 1 0,-1 0 0,0 0 0,0 1 0,-1 0 0,11 22 0,-5-6 0,-2 1 0,15 56 0,-13-22 0,-4 1 0,-1 0 0,-4 0 0,-6 107 0,-4-128 0,6-42 0,0 0 0,0 1 0,0-1 0,0 0 0,0 0 0,0 1 0,0-1 0,0 0 0,0 0 0,-1 1 0,1-1 0,0 0 0,0 0 0,0 1 0,0-1 0,0 0 0,0 0 0,0 0 0,-1 1 0,1-1 0,0 0 0,0 0 0,0 0 0,-1 1 0,1-1 0,0 0 0,0 0 0,0 0 0,-1 0 0,1 0 0,0 0 0,0 0 0,-1 1 0,1-1 0,0 0 0,0 0 0,-1 0 0,1 0 0,0 0 0,0 0 0,-1 0 0,1 0 0,0 0 0,0 0 0,-1 0 0,1-1 0,0 1 0,0 0 0,-1 0 0,1 0 0,0 0 0,0 0 0,0 0 0,-1 0 0,1-1 0,0 1 0,0 0 0,0 0 0,0 0 0,-1-1 0,1 1 0,0 0 0,0 0 0,0 0 0,0-1 0,-1 1 0,-3-10 0,0 0 0,1 0 0,0 0 0,1-1 0,0 1 0,0-1 0,0-14 0,1 10 0,-18-344 0,21 347 0,1 18 0,2 22 0,5 132 0,-7 0 0,-19 174 0,15-309 0,-1 7 0,-1-1 0,-1 1 0,-9 30 0,6-50 0,0-23 0,-1-35 0,-3-112 0,8 0 0,32-299 0,-25 421 0,-3 25 0,-1 0 0,2 0 0,0-1 0,0 2 0,1-1 0,0 0 0,1 0 0,5-11 0,-3 20 0,-1 14 0,1 23 0,-2 0 0,-1 0 0,-3 66 0,-20 112 0,15-172 0,3-10 0,-2 1 0,-1-1 0,-2 0 0,-1 0 0,-1-1 0,-14 30 0,23-59 0,-1 1 0,0 0 0,0 0 0,0-1 0,0 1 0,0 0 0,0-1 0,-1 1 0,1-1 0,-1 0 0,1 1 0,-1-1 0,1 0 0,-1 0 0,-2 1 0,4-1 0,-1-1 0,0 0 0,0 0 0,1 0 0,-1 0 0,0 0 0,0 0 0,1 0 0,-1-1 0,0 1 0,0 0 0,1 0 0,-1-1 0,0 1 0,1 0 0,-1-1 0,0 1 0,1 0 0,-1-1 0,1 1 0,-1-1 0,0 1 0,1-1 0,-1 0 0,1 1 0,-1-2 0,-2-3 0,-1-1 0,1 0 0,1 1 0,-1-2 0,1 1 0,0 0 0,-1-11 0,-6-33 0,2 0 0,3 0 0,1-1 0,9-98 0,-6 147 0,1-1 0,-1 1 0,0 0 0,1 0 0,-1-1 0,1 1 0,-1 0 0,1 0 0,0 0 0,0-1 0,2-2 0,-2 5 0,-1 0 0,0 0 0,1 0 0,-1 0 0,1 0 0,-1 0 0,0 0 0,1 0 0,-1 0 0,0 0 0,1 0 0,-1 0 0,1 0 0,-1 0 0,0 1 0,1-1 0,-1 0 0,0 0 0,1 0 0,-1 1 0,0-1 0,1 0 0,-1 0 0,0 1 0,0-1 0,1 0 0,-1 0 0,0 1 0,0-1 0,0 0 0,1 1 0,-1-1 0,0 0 0,0 1 0,0-1 0,0 1 0,0-1 0,0 1 0,19 58 0,6 56 0,5 25 0,53 151 0,-57-232 0,-12-44 0,-3-20 0,8-32 0,-18 32 0,36-110 0,37-209 0,-17 57 0,-51 255 0,-2 21 0,-1 37 0,-5 712 0,0-583 0,2-153 0,2-51 0,0 1 0,109-823 0,-92 780 0,-13 66 0,-3 19 0,-6 50 0,-3 0 0,-23 105 0,12-83 0,14-71 0,-5 39 0,-3-2 0,-24 68 0,21-93 0,14-27 0,-1 0 0,1 1 0,0-1 0,0 0 0,0 0 0,-1 0 0,1 1 0,0-1 0,0 0 0,0 0 0,-1 0 0,1 0 0,0 1 0,0-1 0,-1 0 0,1 0 0,0 0 0,-1 0 0,1 0 0,0 0 0,0 0 0,-1 0 0,1 0 0,0 0 0,-1 0 0,1 0 0,0 0 0,-1 0 0,1 0 0,0 0 0,0 0 0,-1 0 0,1 0 0,0 0 0,0 0 0,-1-1 0,1 1 0,0 0 0,0 0 0,-1-1 0,-1-2 0,0-1 0,1 0 0,-1 0 0,1 0 0,0 0 0,0-1 0,0 1 0,1 0 0,-1-8 0,-1-50 0,2 0 0,2 1 0,15-83 0,51-186 0,-62 306 0,6-31 0,3 0 0,30-72 0,-29 102 0,-15 25 0,-1-1 0,0 1 0,1 0 0,-1 0 0,0 0 0,0 0 0,1-1 0,-1 1 0,0 0 0,1 0 0,-1 0 0,0 0 0,1 0 0,-1 0 0,0 0 0,0 0 0,1 0 0,-1 0 0,0 0 0,1 0 0,-1 0 0,0 0 0,1 0 0,-1 0 0,0 0 0,1 0 0,-1 1 0,0-1 0,0 0 0,1 0 0,-1 0 0,0 0 0,1 1 0,-1-1 0,0 0 0,0 0 0,0 1 0,1-1 0,-1 1 0,2 3 0,0 1 0,0 0 0,-1 0 0,0 0 0,0 0 0,0 0 0,0 0 0,-1 6 0,2 96 0,-20 186 0,8-185 0,6-59 0,-41 374 0,36-388 0,9-35 0,-1 0 0,1 0 0,0 0 0,-1 0 0,1 0 0,0 0 0,0-1 0,-1 1 0,1 0 0,0 0 0,-1 0 0,1 0 0,0 0 0,0-1 0,0 1 0,-1 0 0,1 0 0,0 0 0,0-1 0,0 1 0,-1 0 0,1 0 0,0-1 0,0 1 0,0 0 0,0 0 0,0-1 0,-1 1 0,1 0 0,0-1 0,0 1 0,0 0 0,0 0 0,0-1 0,0 1 0,0 0 0,0-1 0,0 1 0,0 0 0,0 0 0,0-1 0,1 1 0,-1 0 0,0-1 0,0 1 0,-4-65 0,24-245 0,-15 292 0,-3 40 0,1 296 0,3-261 0,-6-56 0,-1-1 0,1 1 0,0-1 0,0 1 0,0-1 0,1 1 0,-1-1 0,0 1 0,0-1 0,0 0 0,0 1 0,0-1 0,0 1 0,1-1 0,-1 1 0,0-1 0,0 0 0,1 1 0,-1-1 0,0 1 0,0-1 0,1 0 0,-1 1 0,1-1 0,-1 0 0,0 0 0,1 1 0,-1-1 0,1 0 0,-1 0 0,0 0 0,1 1 0,-1-1 0,1 0 0,-1 0 0,1 0 0,-1 0 0,1 0 0,-1 0 0,1 0 0,-1 0 0,0 0 0,1 0 0,-1 0 0,1 0 0,-1 0 0,1 0 0,-1-1 0,1 1 0,-1 0 0,1 0 0,-1 0 0,0-1 0,1 1 0,-1 0 0,0-1 0,1 1 0,-1 0 0,0-1 0,1 1 0,-1 0 0,0-1 0,1 0 0,19-29 0,6-27 0,-1-2 0,28-109 0,24-63 0,-53 190 0,-24 40 0,0 0 0,1 1 0,-1-1 0,0 1 0,1-1 0,-1 1 0,1-1 0,-1 1 0,1-1 0,-1 1 0,1 0 0,-1-1 0,1 1 0,-1 0 0,1-1 0,-1 1 0,1 0 0,0 0 0,-1-1 0,1 1 0,-1 0 0,1 0 0,0 0 0,-1 0 0,1 0 0,0 0 0,-1 0 0,1 0 0,0 0 0,-1 0 0,1 0 0,0 0 0,-1 0 0,1 1 0,-1-1 0,1 0 0,0 0 0,-1 1 0,1-1 0,-1 1 0,1-1 0,-1 0 0,1 1 0,-1-1 0,1 1 0,-1-1 0,0 1 0,1-1 0,-1 1 0,0-1 0,1 1 0,-1-1 0,0 1 0,1 0 0,-1-1 0,0 1 0,0 0 0,0-1 0,0 1 0,0-1 0,0 1 0,0 0 0,0-1 0,0 2 0,7 33 0,-1 0 0,-3 0 0,0 0 0,-2 1 0,-5 40 0,2-14 0,1-15 0,0-30 0,1-23 0,15-151 0,69-304 0,-61 357 0,48-193 0,-48 232 0,-14 59 0,-3 18 0,-2 10 0,-2 1 0,-1 0 0,-1 0 0,0 0 0,-2-1 0,-8 38 0,7-38 0,-37 226 0,-130 435 0,166-672 0,-3 15 0,-2-1 0,0 0 0,-26 47 0,35-71 0,-1-1 0,1 1 0,0 0 0,0-1 0,-1 1 0,1 0 0,0-1 0,-1 1 0,1-1 0,-1 1 0,1 0 0,0-1 0,-1 1 0,0-1 0,1 1 0,-1-1 0,1 0 0,-1 1 0,1-1 0,-1 1 0,0-1 0,1 0 0,-1 0 0,0 1 0,0-1 0,1 0 0,-1 0 0,0 0 0,1 0 0,-1 0 0,0 0 0,0 0 0,1 0 0,-2 0 0,1-2 0,-1 1 0,1-1 0,0 1 0,1-1 0,-1 1 0,0-1 0,0 0 0,1 1 0,-1-1 0,1 0 0,-1 0 0,1-3 0,-5-30 0,1-1 0,2 0 0,5-55 0,20-111 0,-10 124 0,4 0 0,29-85 0,-43 155 0,14-37 0,-16 43 0,0 1 0,-1-1 0,1 1 0,0-1 0,0 1 0,0-1 0,0 1 0,0 0 0,1-1 0,-1 1 0,0 0 0,1 0 0,-1 0 0,0 0 0,1 0 0,0 0 0,-1 0 0,1 0 0,3 0 0,-4 1 0,0 0 0,0 0 0,0 1 0,0-1 0,-1 0 0,1 1 0,0-1 0,0 1 0,0-1 0,0 1 0,0-1 0,-1 1 0,1 0 0,0-1 0,0 1 0,-1 0 0,1 0 0,0-1 0,-1 1 0,1 0 0,-1 0 0,1 0 0,-1 0 0,0 0 0,1 0 0,-1 1 0,8 23 0,-2 0 0,-1 0 0,0 1 0,-2-1 0,-1 1 0,-2 36 0,0-15 0,3 22 0,1-3 0,-3 1 0,-12 100 0,8-156 0,0-10 0,-3-20 0,-1-35 0,5 32 0,0-2 0,0 1 0,1 0 0,1 0 0,1-1 0,8-38 0,-9 62 0,0 0 0,0 0 0,0 0 0,0 0 0,0 0 0,0 0 0,1 0 0,-1 0 0,0 0 0,0 0 0,0 0 0,0 0 0,0 1 0,0-1 0,0 0 0,0 0 0,1 0 0,-1 0 0,0 0 0,0 0 0,0 0 0,0 0 0,0 0 0,0 0 0,0 0 0,1 0 0,-1 0 0,0 0 0,0 0 0,0-1 0,0 1 0,0 0 0,0 0 0,0 0 0,0 0 0,1 0 0,-1 0 0,0 0 0,0 0 0,0 0 0,0 0 0,0 0 0,0 0 0,0-1 0,0 1 0,0 0 0,0 0 0,0 0 0,0 0 0,0 0 0,1 0 0,-1 0 0,0 0 0,0-1 0,0 1 0,0 0 0,0 0 0,0 0 0,0 0 0,0 0 0,0 0 0,-1-1 0,6 17 0,0 24 0,0 219 0,-4-253 0,1-9 0,5-21 0,9-44 0,5-26 0,88-361 0,-106 438 0,-14 41 0,2-4 0,-105 205 0,-9-5 0,-168 227 0,285-438 0,-4 6 0,0 0 0,0-1 0,-2 0 0,0-1 0,0 0 0,-1-1 0,-1 0 0,-15 10 0,26-20 0,0-1 0,0 1 0,1-1 0,-1 0 0,0 0 0,0 0 0,0-1 0,0 1 0,0 0 0,-1-1 0,1 0 0,0 0 0,0 0 0,0 0 0,0-1 0,0 1 0,0-1 0,0 0 0,0 1 0,0-1 0,0-1 0,0 1 0,0 0 0,1-1 0,-1 1 0,0-1 0,1 0 0,-1 0 0,1 0 0,0 0 0,0-1 0,0 1 0,-3-4 0,-2-4 0,0-1 0,1 1 0,0-1 0,1-1 0,0 1 0,1-1 0,-4-12 0,2-3 0,1-1 0,1 1 0,1-1 0,1 0 0,4-48 0,27-136 0,-18 154 0,-10 49 0,1 0 0,-1 0 0,-1-1 0,0 1 0,0 0 0,0 0 0,-3-12 0,2 18 0,0 1 0,0-1 0,0 1 0,0-1 0,0 1 0,0-1 0,-1 1 0,1 0 0,-1 0 0,1 0 0,-1 0 0,0 0 0,0 0 0,0 0 0,0 1 0,0-1 0,0 1 0,-1-1 0,1 1 0,-1 0 0,1 0 0,0 0 0,-1 0 0,0 0 0,1 1 0,-1-1 0,1 1 0,-4-1 0,-6 1 0,0 0 0,0 0 0,0 1 0,0 1 0,1 0 0,-1 1 0,0 0 0,1 0 0,0 2 0,0-1 0,0 1 0,0 1 0,1 0 0,-19 14 0,28-19 0,0-1 0,1 1 0,-1-1 0,1 1 0,-1-1 0,0 1 0,1-1 0,-1 1 0,1-1 0,-1 1 0,1 0 0,0-1 0,-1 1 0,1 0 0,0-1 0,-1 1 0,1 0 0,0 0 0,0-1 0,-1 1 0,1 0 0,0 0 0,0-1 0,0 1 0,0 0 0,0 0 0,0-1 0,0 1 0,0 0 0,1 1 0,18 8 0,3 3 0,-22-12 0,1-1 0,-1 1 0,1 0 0,-1 0 0,0 0 0,0 0 0,1 0 0,-1 0 0,0 0 0,0 0 0,0 0 0,0 0 0,0 0 0,0 0 0,0 0 0,-1 0 0,1 0 0,0 0 0,0 0 0,-1-1 0,1 1 0,-1 0 0,1 0 0,-1 0 0,1 0 0,-1-1 0,1 1 0,-1 0 0,-1 1 0,-10 12 0,0 1 0,-1-2 0,-1 1 0,0-2 0,-21 15 0,-90 53 0,77-51 0,38-22 0,-3 2 0,1-1 0,-1-1 0,-1 0 0,0 0 0,-23 6 0,23-14 0,16-9 0,23-19 0,29-16 0,2 2 0,89-51 0,-45 31 0,456-315 0,-525 354 0,-56 38 0,-221 151 0,-61 38 0,241-170 0,65-33 0,0 1 0,0 0 0,0-1 0,0 0 0,0 1 0,-1-1 0,1 0 0,0 1 0,0-1 0,-1 0 0,1 0 0,0 0 0,0 0 0,-1 0 0,1 0 0,0 0 0,0-1 0,-1 1 0,1 0 0,0-1 0,0 1 0,0-1 0,0 1 0,-2-2 0,3 1 0,0 0 0,-1-1 0,1 1 0,0 0 0,0-1 0,0 1 0,0 0 0,0-1 0,0 1 0,0 0 0,0-1 0,1 1 0,-1 0 0,0-1 0,1 1 0,-1 0 0,1 0 0,0-1 0,-1 1 0,1 0 0,0 0 0,1-2 0,19-24 0,1 0 0,2 1 0,0 1 0,44-33 0,-43 36 0,-12 11 0,-7 5 0,0 0 0,0 0 0,1 1 0,0 0 0,0 0 0,0 1 0,0 0 0,1 0 0,14-5 0,-22 9 0,1 0 0,-1 0 0,1 0 0,-1 0 0,1 0 0,-1 0 0,1-1 0,0 1 0,-1 0 0,1 0 0,-1 1 0,1-1 0,-1 0 0,1 0 0,-1 0 0,1 0 0,-1 0 0,1 0 0,-1 1 0,1-1 0,-1 0 0,1 1 0,-1-1 0,0 0 0,1 0 0,-1 1 0,1-1 0,-1 1 0,0-1 0,1 0 0,-1 1 0,0-1 0,1 1 0,-1-1 0,0 1 0,0-1 0,0 1 0,1-1 0,-1 1 0,0-1 0,0 1 0,0-1 0,0 2 0,-6 25 0,-7 2 0,-2 0 0,-1-1 0,-1-1 0,-1-1 0,-23 26 0,35-45 0,0 0 0,0-1 0,0 1 0,-1-1 0,-10 7 0,16-12 0,0 0 0,0-1 0,0 1 0,0-1 0,0 1 0,0-1 0,0 0 0,0 1 0,0-1 0,-1 0 0,1 0 0,0 1 0,0-1 0,0 0 0,0 0 0,0 0 0,0-1 0,-2 1 0,2 0 0,1-1 0,-1 1 0,0-1 0,1 1 0,-1-1 0,1 1 0,0-1 0,-1 1 0,1-1 0,-1 1 0,1-1 0,0 0 0,-1 1 0,1-1 0,0 0 0,0 1 0,-1-1 0,1 0 0,0 1 0,0-1 0,0-1 0,0-3 0,0-1 0,0 1 0,1 0 0,0 0 0,0-1 0,0 1 0,3-6 0,11-24 0,2 0 0,2 1 0,24-34 0,-16 26 0,2-3 0,106-180 0,-108 176 0,-3-1 0,30-89 0,-49 123 0,-1 0 0,0-1 0,-1 1 0,-1-1 0,-1 1 0,0-21 0,-1 34 0,0 0 0,0 0 0,0 0 0,-1 0 0,1 0 0,-1 0 0,0 0 0,0 0 0,0 0 0,0 0 0,-1 1 0,1-1 0,-1 0 0,1 1 0,-1-1 0,0 1 0,0 0 0,0 0 0,0-1 0,-1 1 0,1 1 0,0-1 0,-1 0 0,1 0 0,-1 1 0,0 0 0,0-1 0,1 1 0,-1 0 0,0 1 0,0-1 0,0 0 0,0 1 0,0-1 0,0 1 0,0 0 0,0 0 0,0 0 0,0 1 0,-6 0 0,-4 2 0,1-1 0,-1 2 0,0-1 0,1 2 0,0 0 0,-19 10 0,-72 51 0,9 3 0,3 4 0,-135 141 0,117-94 0,-126 181 0,191-237 0,27-36 0,-3 0 0,0-1 0,-25 24 0,44-50 0,0 1 0,0-1 0,0 0 0,-1 0 0,1 0 0,0-1 0,-1 1 0,1 0 0,0 0 0,-1-1 0,1 1 0,-1-1 0,1 1 0,-1-1 0,1 1 0,-2-1 0,2 0 0,0 0 0,1 0 0,-1-1 0,0 1 0,0 0 0,1-1 0,-1 1 0,0 0 0,1-1 0,-1 1 0,1-1 0,-1 1 0,1-1 0,-1 1 0,0-1 0,1 1 0,0-1 0,-1 1 0,1-1 0,-1 0 0,1 1 0,0-1 0,-1-1 0,-1-5 0,0 0 0,1 0 0,-1 0 0,2 0 0,-1-13 0,13-214 0,-5 148 0,52-1052 0,-58 1117 0,-1 24 0,-2 33 0,-41 380 0,-11 278 0,54-689 0,-1 9 0,1 0 0,0 0 0,1 0 0,1 0 0,0-1 0,1 1 0,8 25 0,-10-38 0,-1 0 0,0-1 0,0 1 0,0 0 0,0-1 0,1 1 0,-1-1 0,0 1 0,1-1 0,-1 1 0,0-1 0,1 1 0,-1-1 0,0 1 0,1-1 0,-1 1 0,1-1 0,-1 0 0,1 1 0,-1-1 0,1 0 0,0 1 0,-1-1 0,1 0 0,-1 0 0,1 1 0,0-1 0,-1 0 0,1 0 0,-1 0 0,1 0 0,0 0 0,-1 0 0,1 0 0,0 0 0,-1 0 0,1 0 0,-1 0 0,1 0 0,0-1 0,-1 1 0,1 0 0,-1 0 0,1-1 0,-1 1 0,1 0 0,0-1 0,20-29 0,-1-11 0,-3-1 0,-1-1 0,11-45 0,24-141 0,-46 207 0,15-101 0,-13 71 0,22-83 0,-24 125 0,0 15 0,-2 10 0,0 0 0,0 1 0,-2-1 0,0 32 0,0-14 0,2 57 0,12 176 0,-14-261 0,-1 3 0,1-1 0,1 1 0,0 0 0,0 0 0,5 12 0,-7-19 0,1 0 0,0 0 0,-1 0 0,1 0 0,0 0 0,0 0 0,0 0 0,-1 0 0,1-1 0,0 1 0,0 0 0,0 0 0,0-1 0,0 1 0,1-1 0,-1 1 0,0-1 0,0 1 0,0-1 0,0 0 0,1 1 0,-1-1 0,0 0 0,0 0 0,1 0 0,-1 0 0,0 0 0,0 0 0,0 0 0,1-1 0,-1 1 0,0 0 0,0-1 0,0 1 0,1-1 0,-1 1 0,0-1 0,0 1 0,0-1 0,0 0 0,0 0 0,0 1 0,0-1 0,0-1 0,20-17 0,0 0 0,-2-1 0,-1-2 0,0 1 0,27-47 0,-19 30 0,482-725 0,-435 637 0,-71 121 0,3-2 0,-1-1 0,-1 0 0,1 0 0,-1 0 0,3-14 0,-6 20 0,0 1 0,0 0 0,0-1 0,0 1 0,0 0 0,0-1 0,0 1 0,-1 0 0,1-1 0,0 1 0,-1 0 0,1-1 0,-1 1 0,0 0 0,1 0 0,-1 0 0,0 0 0,0-1 0,1 1 0,-1 0 0,0 0 0,0 1 0,0-1 0,0 0 0,-1 0 0,1 0 0,0 1 0,0-1 0,0 0 0,-1 1 0,1-1 0,0 1 0,-1 0 0,1-1 0,0 1 0,-1 0 0,1 0 0,0 0 0,-1 0 0,-1 0 0,-22 0 0,0 1 0,0 1 0,0 1 0,1 2 0,-26 6 0,-9 2 0,-11 1 0,-276 58 0,238-44 0,-122 48 0,223-74 0,0 0 0,1 1 0,-1 0 0,1 1 0,0-1 0,0 1 0,0 0 0,1 1 0,-1-1 0,-6 9 0,10-11 0,1 0 0,0 0 0,0 1 0,1-1 0,-1 0 0,0 1 0,1-1 0,0 1 0,-1-1 0,1 0 0,0 1 0,0-1 0,0 1 0,1-1 0,-1 0 0,0 1 0,1-1 0,0 1 0,-1-1 0,1 0 0,0 0 0,0 1 0,1-1 0,-1 0 0,0 0 0,1 0 0,-1 0 0,1-1 0,-1 1 0,1 0 0,3 2 0,10 11 0,0-1 0,1 0 0,1-1 0,0-1 0,31 17 0,100 42 0,-117-58 0,-27-10 0,1-1 0,0 0 0,0-1 0,0 1 0,0-1 0,1 0 0,-1 0 0,0 0 0,0-1 0,1 1 0,-1-1 0,0-1 0,0 1 0,8-2 0,-10 0 0,0 1 0,0-1 0,0 0 0,0 1 0,0-1 0,0-1 0,0 1 0,-1 0 0,0-1 0,1 1 0,-1-1 0,0 0 0,0 0 0,0 1 0,0-1 0,-1-1 0,1 1 0,-1 0 0,0 0 0,0 0 0,0-1 0,1-6 0,0-2 0,0 0 0,0 1 0,-1-20 0,0 29 0,-1 0 0,0-1 0,0 1 0,0 0 0,-1 0 0,1-1 0,0 1 0,-1 0 0,0 0 0,1 0 0,-1 0 0,0 0 0,0 0 0,0 0 0,0 0 0,0 0 0,-1 0 0,1 1 0,-1-1 0,1 0 0,-1 1 0,1-1 0,-1 1 0,0 0 0,0-1 0,-2 0 0,2 1-54,1 1-1,-1 0 0,1 0 1,-1 0-1,1 0 1,-1 0-1,1 0 0,-1 1 1,1-1-1,-1 0 1,1 1-1,-1-1 0,1 1 1,0-1-1,-1 1 0,1 0 1,0 0-1,0-1 1,-1 1-1,1 0 0,0 0 1,0 0-1,0 0 1,-1 2-1,-12 14-6771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20.757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48:26.87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715 701 24575,'1'-1'0,"0"0"0,-1 0 0,1 0 0,0 0 0,0 0 0,0 0 0,0 0 0,-1 0 0,1 1 0,0-1 0,1 0 0,-1 1 0,0-1 0,0 1 0,0-1 0,0 1 0,0 0 0,0-1 0,1 1 0,-1 0 0,2 0 0,3-2 0,83-19 0,2 4 0,107-6 0,-31 4 0,334-51 0,-472 66 0,-21 4 0,1 0 0,-1-1 0,0 0 0,0-1 0,-1 0 0,1 0 0,0 0 0,-1-1 0,1-1 0,-1 1 0,11-8 0,-18 11 0,1-1 0,-1 1 0,0-1 0,0 1 0,0-1 0,1 1 0,-1-1 0,0 1 0,0-1 0,0 0 0,0 1 0,0-1 0,0 1 0,0-1 0,0 1 0,0-1 0,-1 0 0,1 1 0,0-1 0,0 1 0,0-1 0,-1 1 0,1-1 0,0 1 0,-1-1 0,1 1 0,0-1 0,-1 1 0,1 0 0,0-1 0,-1 1 0,1 0 0,-1-1 0,1 1 0,-1 0 0,1-1 0,-1 1 0,1 0 0,-1 0 0,1-1 0,-1 1 0,1 0 0,-1 0 0,-1 0 0,-27-12 0,28 12 0,-39-10 0,-1 1 0,-1 1 0,-72-2 0,-135 11 0,119 2 0,91-3 0,12-1 0,-1 2 0,-38 5 0,65-6 0,-1 0 0,1 0 0,0 0 0,-1 0 0,1 1 0,-1-1 0,1 0 0,0 1 0,-1-1 0,1 1 0,0-1 0,0 1 0,-1 0 0,1 0 0,0-1 0,0 1 0,0 0 0,0 0 0,0 0 0,0 0 0,0 0 0,0 0 0,0 1 0,0-1 0,1 0 0,-2 2 0,2-1 0,1 0 0,-1-1 0,0 1 0,1 0 0,0 0 0,-1-1 0,1 1 0,0-1 0,0 1 0,-1-1 0,1 1 0,1-1 0,-1 1 0,0-1 0,0 0 0,0 0 0,3 2 0,6 6 0,1-1 0,0-1 0,0 0 0,19 9 0,-5-7 0,49 11 0,-13-4 0,-59-12 0,-12 1 0,-25 1 0,-508 16 0,414-21 0,80-1 0</inkml:trace>
  <inkml:trace contextRef="#ctx0" brushRef="#br0">452 1602 24575,'197'3'0,"-114"-4"0,-80 0 0,249-10 0,-203-1 0,-49 12 0,1 0 0,-1 0 0,0 0 0,1 0 0,-1 0 0,0-1 0,0 1 0,1 0 0,-1 0 0,0 0 0,1-1 0,-1 1 0,0 0 0,0-1 0,0 1 0,1 0 0,-1 0 0,0-1 0,0 1 0,0 0 0,0-1 0,1 1 0,-1 0 0,0-1 0,0 1 0,0 0 0,0-1 0,0 1 0,0-1 0,0 1 0,0 0 0,0-1 0,0 1 0,0 0 0,0-1 0,-1 1 0,1 0 0,0-1 0,0 1 0,0 0 0,0-1 0,-1 1 0,1 0 0,0 0 0,0-1 0,0 1 0,-1 0 0,1-1 0,0 1 0,-1 0 0,1 0 0,0 0 0,0-1 0,-1 1 0,0 0 0,-12-8 0,0 1 0,-1 1 0,0 0 0,0 1 0,-1 0 0,1 1 0,-28-4 0,5 0 0,-17-6 0,24 6 0,0 1 0,-37-4 0,54 12 0,13 5 0,20 13 0,19 11 0,2-2 0,1-2 0,59 26 0,149 50 0,-142-66 0,3-6 0,0-4 0,216 21 0,-315-46 0,49 0 0,-59-1 0,0 0 0,0 0 0,0 0 0,0-1 0,0 1 0,0-1 0,0 1 0,-1-1 0,1 0 0,0 0 0,0 0 0,0 0 0,-1 0 0,1 0 0,0 0 0,-1-1 0,1 1 0,-1 0 0,0-1 0,1 1 0,-1-1 0,0 0 0,1-1 0,-1 1 0,-1 0 0,0 0 0,1 0 0,-1 0 0,0 0 0,0 0 0,0 0 0,0 0 0,-1-1 0,1 1 0,-1 0 0,1 0 0,-1 0 0,1 1 0,-1-1 0,0 0 0,0 0 0,0 0 0,-2-1 0,-26-35 0,27 36 0,-17-17 0,0 1 0,-2 0 0,-1 2 0,0 0 0,0 1 0,-2 2 0,0 0 0,0 2 0,-1 0 0,-1 2 0,1 1 0,-2 1 0,1 1 0,-1 1 0,1 1 0,-39 0 0,58 4 0,-1 0 0,1 1 0,-1 0 0,1 0 0,-1 1 0,1-1 0,0 2 0,0-1 0,0 1 0,0 0 0,0 0 0,1 1 0,0 0 0,-1 0 0,1 0 0,1 1 0,-11 11 0,15-18 0,0 0 0,0 0 0,1 1 0,-1-1 0,1 0 0,-1 0 0,1 0 0,0 0 0,0 0 0,0 0 0,0 0 0,0 0 0,0 1 0,1-1 0,-1-2 0,5-19 0,1 0 0,1 0 0,1 0 0,1 1 0,1 0 0,1 1 0,1 1 0,0-1 0,2 2 0,0 0 0,19-20 0,3 1 0,1 2 0,2 2 0,2 1 0,44-28 0,-18 23 0,-50 31 0,-21 13 0,-32 19 0,-213 122 0,-73 46 0,20 22 0,290-205 0,-39 36 0,49-44 0,1 0 0,-1-1 0,0 1 0,1 0 0,-1 0 0,1 0 0,0 0 0,0 1 0,0-1 0,0 0 0,0 0 0,0 1 0,0-1 0,1 0 0,-1 1 0,1-1 0,0 1 0,0-1 0,0 1 0,0 3 0,1-4 0,0-1 0,0 1 0,0-1 0,0 1 0,1-1 0,-1 1 0,0-1 0,0 0 0,1 0 0,-1 1 0,1-1 0,0 0 0,-1 0 0,1-1 0,-1 1 0,1 0 0,0 0 0,0-1 0,0 1 0,-1-1 0,4 1 0,29 4 0,-1-1 0,1-2 0,0-1 0,58-6 0,-79 4 0,667-83 0,-668 82 0,40-6 0,-1-2 0,0-2 0,76-29 0,-100 23 0,-26 18 0,-1 0 0,1-1 0,-1 1 0,0 0 0,1-1 0,-1 1 0,0-1 0,0 1 0,1 0 0,-1-1 0,0 1 0,0-1 0,1 1 0,-1-1 0,0 1 0,0-1 0,0 1 0,0-1 0,0 1 0,0-1 0,0 1 0,0-1 0,0 1 0,0-1 0,0 1 0,0-1 0,0 1 0,-1-1 0,-1-2 0,0 2 0,0-1 0,0 0 0,-1 0 0,1 1 0,-1-1 0,0 1 0,1 0 0,-1 0 0,0 0 0,1 0 0,-1 0 0,-6 0 0,-37-7 0,0 2 0,0 2 0,-79 4 0,60 1 0,-68-8 0,112 4 0,0-2 0,-39-13 0,40 10 0,0 2 0,-42-7 0,26 10 0,1 2 0,-1 1 0,0 1 0,0 3 0,1 1 0,0 1 0,0 2 0,0 1 0,1 2 0,1 2 0,0 1 0,-32 18 0,59-29 0,1 0 0,0 0 0,0 1 0,0 0 0,0 0 0,-7 9 0,11-13 0,1 0 0,0 1 0,0-1 0,0 0 0,-1 1 0,1-1 0,0 0 0,0 1 0,0-1 0,0 0 0,0 1 0,0-1 0,0 0 0,-1 1 0,1-1 0,0 1 0,0-1 0,0 0 0,1 1 0,-1-1 0,0 0 0,0 1 0,0-1 0,0 1 0,0-1 0,0 0 0,0 1 0,1-1 0,-1 1 0,17 5 0,7-6 0,1-1 0,-1-1 0,0-1 0,0-1 0,45-15 0,5 1 0,1225-301 0,-1208 296 0,-77 22 0,-21 8 0,-57 26 0,-2-2 0,-95 30 0,41-17 0,-182 87 0,285-125 0,1-1 0,-1-1 0,0 0 0,0-2 0,-1 0 0,1 0 0,-24-2 0,18 0 0,0 1 0,1 1 0,-26 6 0,40-6 0,0 0 0,0-1 0,1 1 0,-1-1 0,0-1 0,0 0 0,-15-1 0,22 1 0,0 0 0,-1-1 0,1 1 0,0-1 0,0 1 0,-1-1 0,1 0 0,0 1 0,0-1 0,0 0 0,0 0 0,0 0 0,0 0 0,0 0 0,0 0 0,0 0 0,0 0 0,1 0 0,-1 0 0,-1-2 0,1 0 0,1 0 0,-1-1 0,1 1 0,-1 0 0,1 0 0,0-1 0,0 1 0,0 0 0,1 0 0,-1 0 0,1-1 0,1-3 0,4-12 0,1 1 0,1 0 0,0 0 0,1 1 0,1 0 0,0 0 0,15-16 0,96-102 0,-116 130 0,218-195 0,27-28 0,-229 205 0,-2-1 0,-1-1 0,-1-1 0,-1 0 0,-1-1 0,-1-1 0,9-29 0,-1-9 0,25-131 0,-49 216 0,0 0 0,2 0 0,2 23 0,-1 25 0,-24 498 0,23-538 0,-3 35 0,2-59 0,1 1 0,-1 0 0,1-1 0,-1 1 0,0-1 0,-1 1 0,1-1 0,-1 1 0,1-1 0,-1 0 0,-3 5 0,4-8 0,1 1 0,-1-1 0,0 0 0,1 1 0,-1-1 0,1 0 0,-1 1 0,0-1 0,1 0 0,-1 0 0,0 0 0,1 1 0,-1-1 0,0 0 0,0 0 0,1 0 0,-1 0 0,0 0 0,1 0 0,-1 0 0,0-1 0,1 1 0,-1 0 0,0 0 0,1-1 0,-1 1 0,0 0 0,1 0 0,-1-1 0,1 1 0,-1-1 0,0 1 0,1-1 0,-1 1 0,1-1 0,0 1 0,-1-1 0,1 1 0,-1-1 0,1 1 0,-1-2 0,-12-16 0,0 0 0,2-1 0,0-1 0,1 0 0,1 0 0,-11-35 0,-39-121 0,-65-330 0,119 479 0,1 12 0,1 0 0,0-1 0,1 1 0,1 0 0,0 0 0,1-1 0,3-23 0,-3 39 0,0-1 0,0 1 0,0-1 0,0 0 0,0 1 0,0-1 0,0 0 0,1 1 0,-1-1 0,0 0 0,0 1 0,0-1 0,1 1 0,-1-1 0,0 1 0,1-1 0,-1 0 0,0 1 0,1-1 0,-1 1 0,1 0 0,-1-1 0,1 1 0,-1-1 0,1 1 0,-1 0 0,1-1 0,-1 1 0,1 0 0,0 0 0,-1-1 0,1 1 0,0 0 0,-1 0 0,1 0 0,-1 0 0,1 0 0,0 0 0,-1 0 0,1 0 0,0 0 0,-1 0 0,1 0 0,0 0 0,0 1 0,2 0 0,-1 1 0,1 0 0,-1-1 0,0 1 0,0 0 0,0 1 0,0-1 0,0 0 0,2 4 0,7 14 0,-1 0 0,-1 0 0,-1 1 0,0 0 0,-2 0 0,7 42 0,10 143 0,-21-188 0,14 318 0,-17-276 0,1-59 0,1 0 0,-1-1 0,0 1 0,0 0 0,0 0 0,0-1 0,0 1 0,0 0 0,-1 0 0,1-1 0,0 1 0,0 0 0,0-1 0,-1 1 0,1 0 0,0-1 0,-1 1 0,1 0 0,-1-1 0,1 1 0,-1-1 0,1 1 0,-1-1 0,1 1 0,-1-1 0,1 1 0,-1-1 0,1 1 0,-1-1 0,0 0 0,1 1 0,-1-1 0,0 0 0,0 0 0,1 0 0,-2 1 0,1-2 0,-1 0 0,1 0 0,-1-1 0,1 1 0,0 0 0,0-1 0,0 1 0,-1-1 0,1 1 0,0-1 0,1 1 0,-1-1 0,0 1 0,0-1 0,1 0 0,-1-2 0,-11-40 0,1-2 0,3 1 0,2-1 0,-1-86 0,5 72 0,-11-403 0,19 377 0,5 61 0,-11 25 0,0 0 0,0 0 0,1-1 0,-1 1 0,1 0 0,-1-1 0,0 1 0,1 0 0,-1 0 0,1 0 0,-1 0 0,1-1 0,-1 1 0,0 0 0,1 0 0,-1 0 0,1 0 0,-1 0 0,1 0 0,-1 0 0,1 0 0,-1 0 0,0 0 0,1 0 0,-1 1 0,1-1 0,-1 0 0,1 0 0,0 1 0,2 1 0,0 1 0,0 0 0,-1-1 0,1 1 0,-1 1 0,1-1 0,-1 0 0,0 0 0,0 1 0,1 3 0,13 34 0,-2 0 0,-1 0 0,-3 1 0,9 76 0,15 165 0,-5 382 0,-29-636 0,2 13 0,-3 0 0,-1-1 0,-14 82 0,6-103 0,10-20 0,0 0 0,0 1 0,0-1 0,-1 0 0,1 0 0,0 0 0,0 0 0,-1 0 0,1 1 0,0-1 0,-1 0 0,1 0 0,0 0 0,0 0 0,-1 0 0,1 0 0,0 0 0,-1 0 0,1 0 0,0 0 0,-1 0 0,1 0 0,0 0 0,0 0 0,-1 0 0,1-1 0,0 1 0,0 0 0,-1 0 0,1 0 0,0 0 0,0 0 0,-1-1 0,1 1 0,0 0 0,0 0 0,-1-1 0,1 1 0,0 0 0,-4-7 0,0 0 0,1 0 0,-1 0 0,1 0 0,1 0 0,0-1 0,-2-7 0,-19-84 0,-14-139 0,7-111 0,28 320 0,1 11 0,-4-56 0,4-75 0,8 115 0,-1 36 0,1 17 0,10 55 0,-4 1 0,6 142 0,-17-188 0,0-3 0,3 48 0,-5-70 0,0 1 0,0-1 0,0 0 0,-1 1 0,1-1 0,-1 0 0,0 0 0,0 0 0,-1 1 0,-2 5 0,4-10 0,0 0 0,0 0 0,0 0 0,-1 0 0,1 1 0,0-1 0,0 0 0,0 0 0,-1 0 0,1 0 0,0 0 0,0 0 0,-1 0 0,1 1 0,0-1 0,0 0 0,-1 0 0,1 0 0,0 0 0,0 0 0,-1 0 0,1 0 0,0 0 0,0 0 0,-1-1 0,1 1 0,0 0 0,0 0 0,-1 0 0,1 0 0,0 0 0,0 0 0,0 0 0,-1 0 0,1-1 0,0 1 0,0 0 0,0 0 0,-1 0 0,1 0 0,0-1 0,0 1 0,0 0 0,0-1 0,-13-20 0,-4-30 0,3 0 0,1 0 0,3-1 0,-5-79 0,9 81 0,0 2 0,0 10 0,1 0 0,3 0 0,0-1 0,3 1 0,7-54 0,5 55 0,-13 37 0,1-1 0,-1 1 0,0-1 0,0 0 0,1 1 0,-1-1 0,0 1 0,1-1 0,-1 1 0,1-1 0,-1 1 0,0 0 0,1-1 0,-1 1 0,1-1 0,0 1 0,-1 0 0,1-1 0,-1 1 0,1 0 0,-1 0 0,1 0 0,0-1 0,-1 1 0,1 0 0,-1 0 0,1 0 0,0 0 0,-1 0 0,1 0 0,0 0 0,-1 0 0,1 0 0,-1 0 0,1 0 0,0 1 0,-1-1 0,1 0 0,-1 0 0,1 1 0,0-1 0,-1 0 0,1 1 0,-1-1 0,1 0 0,-1 1 0,1-1 0,-1 1 0,0-1 0,1 1 0,0 0 0,5 10 0,0 1 0,-1-1 0,0 1 0,0 0 0,-2 0 0,1 1 0,-1-1 0,-1 1 0,1 19 0,1-7 0,29 261 0,-5 387 0,-28-647 0,1 3 0,-1 0 0,-1 0 0,-2 0 0,-8 39 0,2-51 0,8-17 0,1 0 0,0 0 0,-1 0 0,1 1 0,0-1 0,-1 0 0,1 0 0,0 0 0,-1 0 0,1 0 0,0 0 0,-1 0 0,1 0 0,-1 0 0,1 0 0,0 0 0,-1 0 0,1 0 0,0 0 0,-1 0 0,1 0 0,0-1 0,-1 1 0,1 0 0,0 0 0,-1 0 0,1 0 0,0-1 0,-1 1 0,1 0 0,0 0 0,-1-1 0,-3-4 0,0 0 0,0 0 0,1-1 0,0 1 0,0-1 0,0 1 0,0-1 0,1 0 0,-2-8 0,-16-71 0,11 46 0,-41-227 0,-17-303 0,64 538 0,2 27 0,0 6 0,0 48 0,1-48 0,3 332 0,-1 145 0,-3-454 0,-2-35 0,-2-52 0,-46-895 0,50 889 0,4 159 0,-13 978 0,9-1029 0,-3 46 0,3-80 0,0 1 0,0-1 0,0 0 0,-1 0 0,0 0 0,0 0 0,0 0 0,-1 0 0,-3 5 0,6-10 0,-1-1 0,1 0 0,0 0 0,0 1 0,0-1 0,0 0 0,-1 0 0,1 1 0,0-1 0,0 0 0,-1 0 0,1 0 0,0 1 0,0-1 0,-1 0 0,1 0 0,0 0 0,0 0 0,-1 0 0,1 0 0,0 0 0,-1 0 0,1 1 0,0-1 0,0 0 0,-1 0 0,1 0 0,0 0 0,-1 0 0,1-1 0,0 1 0,-1 0 0,1 0 0,0 0 0,-1 0 0,-8-15 0,0-13 0,2-1 0,1 0 0,2-1 0,-1-31 0,1 23 0,-14-157 0,11-259 0,15 367 0,-8 85 0,1-1 0,-1 1 0,1-1 0,-1 1 0,1 0 0,0-1 0,0 1 0,0 0 0,0 0 0,0 0 0,0 0 0,3-4 0,4 11 0,0 18 0,3 48 0,-2 0 0,-4 1 0,-6 103 0,1-140 0,-5 110 0,-38 245 0,41-375 0,-19 76 0,19-87 0,1 1 0,-1 0 0,0 0 0,0-1 0,0 1 0,-1-1 0,0 0 0,0 0 0,0 0 0,0 0 0,0 0 0,-1-1 0,0 0 0,-5 4 0,8-6 0,-1 0 0,0-1 0,1 1 0,-1-1 0,0 1 0,0-1 0,1 0 0,-1 1 0,0-1 0,0 0 0,0 0 0,1-1 0,-1 1 0,0 0 0,0 0 0,1-1 0,-1 1 0,0-1 0,0 0 0,1 0 0,-1 1 0,1-1 0,-1 0 0,1 0 0,-1 0 0,1-1 0,-1 1 0,1 0 0,0 0 0,0-1 0,0 1 0,0-1 0,-1-1 0,-6-8 0,0-1 0,1 0 0,-8-19 0,15 31 0,-40-100 0,5-2 0,-30-140 0,42 149 0,1 9 0,-111-513 0,127 557 0,6 39 0,1 8 0,4 64 0,-9 5 0,-25 142 0,-35 71 0,56-256 0,-16 58 0,22-85 0,0 0 0,0 0 0,0-1 0,-1 1 0,0-1 0,0 0 0,-1 0 0,1 0 0,-1 0 0,0-1 0,-5 5 0,8-8 0,0 0 0,-1-1 0,1 1 0,-1-1 0,1 1 0,0-1 0,-1 1 0,1-1 0,-1 0 0,1 0 0,-1 0 0,1 0 0,-1 0 0,1 0 0,-1 0 0,1 0 0,-1 0 0,1-1 0,-1 1 0,1-1 0,-1 1 0,1-1 0,0 1 0,-1-1 0,1 0 0,0 0 0,0 0 0,-1 0 0,1 0 0,0 0 0,0 0 0,0 0 0,0 0 0,-1-2 0,-7-8 0,0 0 0,1-1 0,0 0 0,1 0 0,0-1 0,-9-25 0,-28-97 0,43 133 0,-42-166 0,7-2 0,7-1 0,-11-336 0,44 395 0,-4 108 0,1-1 0,0 0 0,-1 0 0,1 1 0,1-1 0,-1 0 0,3-6 0,-3 11 0,-1 0 0,0 0 0,0 0 0,0 0 0,0 0 0,1 0 0,-1 0 0,0 0 0,0 0 0,0 0 0,0 0 0,1-1 0,-1 1 0,0 0 0,0 1 0,0-1 0,1 0 0,-1 0 0,0 0 0,0 0 0,0 0 0,0 0 0,1 0 0,-1 0 0,0 0 0,0 0 0,0 0 0,0 0 0,0 0 0,1 1 0,-1-1 0,0 0 0,0 0 0,0 0 0,0 0 0,0 0 0,0 1 0,0-1 0,1 0 0,-1 0 0,0 0 0,0 0 0,0 1 0,0-1 0,0 0 0,0 0 0,0 0 0,0 0 0,0 1 0,0-1 0,0 0 0,0 0 0,0 1 0,6 29 0,0 58 0,-4 0 0,-4 0 0,-16 115 0,13-159 0,-26 212 0,-80 318 0,104-543 0,4-17 0,0 0 0,0-1 0,-1 0 0,-1 0 0,0 0 0,-1-1 0,-11 20 0,17-32 0,0 1 0,-1-1 0,1 1 0,-1-1 0,1 0 0,0 1 0,-1-1 0,1 1 0,-1-1 0,1 0 0,-1 1 0,1-1 0,-1 0 0,1 0 0,-1 1 0,1-1 0,-1 0 0,1 0 0,-1 0 0,0 0 0,1 0 0,-1 0 0,1 0 0,-1 0 0,1 0 0,-1 0 0,0 0 0,1 0 0,-1 0 0,1 0 0,-1 0 0,1-1 0,-1 1 0,1 0 0,-1 0 0,1-1 0,-1 1 0,1 0 0,-1-1 0,1 1 0,-1-1 0,1 1 0,0 0 0,-1-1 0,1 1 0,-1-2 0,-2-3 0,-1 0 0,1-1 0,0 1 0,1-1 0,0 0 0,0 1 0,0-1 0,-2-12 0,-4-61 0,5 48 0,-12-1013 0,16 1016 0,16-229 0,-17 255 0,0-1 0,0 1 0,1-1 0,-1 1 0,1-1 0,-1 1 0,1 0 0,-1-1 0,1 1 0,0 0 0,0 0 0,1 0 0,-1-1 0,0 1 0,1 0 0,2-3 0,6 14 0,-1 22 0,8 62 0,-5 0 0,1 178 0,-11-162 0,-8 874 0,4-945 0,3-24 0,-1-1 0,-1 1 0,0 0 0,-1 0 0,-1-1 0,0 1 0,-1-1 0,0 0 0,-8 16 0,12-28 0,-1-1 0,1 1 0,0 0 0,-1 0 0,0-1 0,1 1 0,-1 0 0,1-1 0,-1 1 0,0-1 0,1 1 0,-1-1 0,0 1 0,1-1 0,-1 1 0,0-1 0,0 1 0,0-1 0,1 0 0,-1 0 0,0 1 0,0-1 0,0 0 0,0 0 0,0 0 0,1 0 0,-1 0 0,0 0 0,0 0 0,0 0 0,0-1 0,0 1 0,0 0 0,1 0 0,-1-1 0,0 1 0,-1-1 0,-1-1 0,0 0 0,1-1 0,-1 1 0,1 0 0,-1-1 0,1 0 0,0 1 0,-3-6 0,-7-13 0,2-1 0,0 0 0,1-1 0,1 0 0,-7-40 0,-15-128 0,28 183 0,-8-74 0,2 1 0,8-157 0,0 236 0,0 0 0,0 0 0,0-1 0,0 1 0,1 0 0,-1 0 0,1 0 0,0 0 0,0 1 0,0-1 0,0 0 0,0 0 0,1-2 0,-1 4 0,-1-1 0,1 1 0,-1 0 0,1-1 0,-1 1 0,1 0 0,-1 0 0,1 0 0,-1 0 0,1-1 0,0 1 0,-1 0 0,1 0 0,-1 0 0,1 0 0,-1 0 0,1 0 0,0 0 0,-1 0 0,1 1 0,-1-1 0,1 0 0,-1 0 0,1 0 0,-1 1 0,1-1 0,-1 0 0,1 0 0,-1 1 0,1 0 0,4 3 0,0 1 0,0 0 0,-1 0 0,0 0 0,0 1 0,-1-1 0,6 13 0,23 52 0,-3 1 0,21 82 0,31 163 0,-53-201 0,92 399 0,-105-464 0,-12-46 0,-5-32 0,-66-342 0,27 163 0,16 72 0,-149-899 0,169 987 0,6 47 0,-1 0 0,0 0 0,0 0 0,0 0 0,0 0 0,0 0 0,0 0 0,1 0 0,-1 0 0,0 0 0,0 0 0,0 0 0,0 0 0,0 0 0,0 0 0,1 0 0,-1 0 0,0 0 0,0 0 0,0 0 0,0 0 0,0 0 0,0 0 0,1 0 0,-1 0 0,0 0 0,0-1 0,0 1 0,0 0 0,0 0 0,0 0 0,0 0 0,0 0 0,0 0 0,0 0 0,1-1 0,22 79 0,284 1206 0,-240-929 0,-64-341 0,-2-22 0,-5-40 0,1 18 0,-60-619 0,51-1 0,13 640 0,-1-31 0,3 0 0,1 1 0,2-1 0,16-59 0,-21 97 0,0 1 0,0-1 0,0 0 0,1 1 0,-1-1 0,1 1 0,-1 0 0,1-1 0,0 1 0,2-2 0,-3 3 0,-1 1 0,1-1 0,-1 1 0,1 0 0,0-1 0,-1 1 0,1 0 0,0 0 0,-1-1 0,1 1 0,0 0 0,-1 0 0,1 0 0,0 0 0,0 0 0,-1 0 0,1 0 0,0 0 0,0 0 0,-1 0 0,1 0 0,0 1 0,-1-1 0,1 0 0,1 1 0,2 2 0,-1 0 0,1 0 0,-1 1 0,1-1 0,-1 1 0,0 0 0,-1 0 0,1 0 0,-1 0 0,3 7 0,14 28 0,-3 0 0,-1 1 0,16 71 0,13 135 0,-37-202 0,22 163 0,4 218 0,-32-407 0,-1-1 0,-1 1 0,-4 28 0,5-46 0,0 1 0,0 0 0,-1-1 0,1 1 0,0-1 0,0 1 0,0-1 0,-1 1 0,1-1 0,0 1 0,0-1 0,-1 1 0,1-1 0,0 1 0,-1-1 0,1 1 0,-1-1 0,1 0 0,0 1 0,-1-1 0,1 0 0,-1 1 0,1-1 0,-1 0 0,1 0 0,-1 1 0,0-1 0,0 0 0,0 0 0,0-1 0,0 1 0,1 0 0,-1-1 0,0 1 0,0-1 0,0 0 0,0 1 0,1-1 0,-1 0 0,0 1 0,1-1 0,-1 0 0,0 0 0,1 0 0,-1 0 0,1 1 0,-1-2 0,-7-15 0,0 1 0,1-1 0,1-1 0,-6-26 0,-14-91 0,19 92 0,-26-165 0,9-1 0,9-1 0,24-402 0,7 496 0,-4 85 0,-12 31 0,0 0 0,0 0 0,0-1 0,1 1 0,-1 0 0,0 0 0,0 0 0,0-1 0,1 1 0,-1 0 0,0 0 0,0 0 0,0 0 0,1 0 0,-1-1 0,0 1 0,0 0 0,1 0 0,-1 0 0,0 0 0,0 0 0,1 0 0,-1 0 0,0 0 0,1 0 0,-1 0 0,0 0 0,0 0 0,1 0 0,-1 0 0,0 0 0,0 0 0,1 1 0,-1-1 0,0 0 0,0 0 0,1 0 0,-1 0 0,0 0 0,0 1 0,0-1 0,1 0 0,-1 0 0,0 0 0,0 1 0,0-1 0,1 0 0,2 7 0,0-1 0,0 1 0,-1 0 0,1 0 0,1 13 0,16 91 0,-5 1 0,0 180 0,-11-184 0,9 669 0,-21-630 0,-1-91 0,9-56 0,0 0 0,0 0 0,0 1 0,0-1 0,0 0 0,0 0 0,0 1 0,0-1 0,0 0 0,0 0 0,0 1 0,-1-1 0,1 0 0,0 0 0,0 1 0,0-1 0,0 0 0,0 0 0,0 1 0,-1-1 0,1 0 0,0 0 0,0 0 0,0 0 0,-1 1 0,1-1 0,0 0 0,0 0 0,0 0 0,-1 0 0,1 0 0,0 0 0,0 1 0,-1-1 0,1 0 0,0 0 0,0 0 0,-1 0 0,1 0 0,0 0 0,0 0 0,-1 0 0,1 0 0,-8-25 0,-6-96 0,4-208 0,8 174 0,1 99 0,-18-400 0,14 518 0,30 592 0,-18-532 0,-5-96 0,43 427 0,-34-413 0,-9-43 0,-1 0 0,-1 0 0,1 0 0,0-1 0,-1 1 0,0 0 0,0-1 0,0 1 0,0 0 0,0-1 0,-1-3 0,-73-629 0,45 442 0,13 81 0,-48-297 0,51 357 0,13 53 0,0 0 0,0 0 0,0 1 0,0-1 0,0 0 0,0 0 0,0 0 0,-1 0 0,1 0 0,0 0 0,0 0 0,0 1 0,0-1 0,0 0 0,-1 0 0,1 0 0,0 0 0,0 0 0,0 0 0,0 0 0,-1 0 0,1 0 0,0 0 0,0 0 0,0 0 0,0 0 0,-1 0 0,1 0 0,0 0 0,0 0 0,0 0 0,0 0 0,-1 0 0,1 0 0,0-1 0,0 1 0,0 0 0,0 0 0,0 0 0,-1 0 0,1 0 0,0 0 0,0 0 0,0-1 0,0 1 0,-4 24 0,2-1 0,0 1 0,2 0 0,1 0 0,1 0 0,5 27 0,0-15 0,2 0 0,1-1 0,20 49 0,-19-62 0,1 0 0,0-1 0,2 0 0,0-1 0,2 0 0,0-1 0,1-1 0,1 0 0,0-2 0,1 0 0,1-1 0,34 20 0,-27-21 0,1 0 0,0-2 0,1-1 0,0-1 0,1-2 0,0 0 0,0-3 0,0 0 0,59 1 0,-78-6 0,-1-1 0,0 1 0,0-2 0,0 1 0,0-2 0,0 1 0,0-1 0,-1-1 0,1 0 0,-1 0 0,12-7 0,-16 8 0,-1-1 0,0 1 0,1-1 0,-1 0 0,-1 0 0,1 0 0,-1-1 0,1 1 0,-1-1 0,0 0 0,-1 0 0,1 0 0,-1 0 0,0 0 0,-1-1 0,1 1 0,-1 0 0,0-1 0,0 1 0,-1-1 0,1 1 0,-1-8 0,-2-2 0,0 1 0,-1 0 0,0 0 0,-1 0 0,-1 0 0,0 1 0,-1 0 0,0 0 0,-1 0 0,-9-12 0,-7-8 0,-2 0 0,-36-37 0,28 38 0,-1 2 0,-2 2 0,0 1 0,-2 1 0,-1 2 0,-1 2 0,-1 2 0,-1 1 0,0 3 0,-2 1 0,1 2 0,-2 2 0,0 2 0,-87-6 0,130 15 0,-53 0 0,33 9 0,22-9 0,-1 1 0,1-1 0,-1 1 0,1-1 0,0 1 0,-1 0 0,1-1 0,0 1 0,0-1 0,-1 1 0,1 0 0,0-1 0,0 1 0,0 0 0,0-1 0,0 1 0,0 0 0,0-1 0,0 1 0,0 0 0,0-1 0,0 1 0,1 0 0,-1-1 0,0 1 0,0-1 0,1 1 0,-1 0 0,0-1 0,1 2 0,6 7 0,0 0 0,1 0 0,0-1 0,1 1 0,0-2 0,0 1 0,1-1 0,14 8 0,-1 0 0,66 41 0,3-5 0,171 70 0,-261-120 0,0 0 0,0 0 0,0 0 0,0 0 0,0 0 0,0 0 0,0 0 0,0 0 0,0 1 0,-1-1 0,1 1 0,-1 0 0,3 2 0,-4-4 0,0 1 0,0 0 0,0-1 0,0 1 0,0-1 0,0 1 0,0-1 0,0 1 0,0-1 0,0 1 0,0-1 0,0 1 0,-1-1 0,1 1 0,0-1 0,0 1 0,-1-1 0,1 0 0,0 1 0,-1-1 0,1 1 0,0-1 0,-1 0 0,1 1 0,-1-1 0,1 0 0,0 1 0,-1-1 0,1 0 0,-1 0 0,1 1 0,-1-1 0,0 0 0,-8 4 0,0-2 0,0 1 0,0-1 0,-1 0 0,-10 0 0,-216 9 0,123-9 0,50-2 0,62 0 0,0 0 0,0 1 0,0-1 0,0 0 0,0 0 0,0-1 0,0 1 0,0 0 0,0 0 0,0 0 0,0-1 0,0 1 0,0 0 0,0-1 0,0 1 0,0-1 0,0 1 0,0-1 0,0 1 0,1-1 0,-1 0 0,0 0 0,0 1 0,1-1 0,-2-1 0,3 0 0,-1 0 0,1 0 0,0 1 0,0-1 0,0 0 0,0 1 0,0-1 0,0 1 0,0 0 0,0-1 0,1 1 0,-1 0 0,0-1 0,1 1 0,1-1 0,30-25 0,1 2 0,0 2 0,2 0 0,1 3 0,1 1 0,49-18 0,-217 92 0,77-37 0,39-14 0,34-10 0,86-22 0,143-19 0,-243 46 0,13-3 0,-42 6 0,-464 47 0,168-15 0,271-33 0,38-5 0,26-6 0,58-15 0,83-15 0,-97 26 0,156-37 0,467-122 0,-597 144 0,-76 22 0,-22 3 0,-51 1 0,-123 12 0,91-3 0,66-4 0,-29 1 0,-104 18 0,145-17 0,-1 0 0,1 1 0,1 1 0,-1 1 0,1 0 0,0 2 0,1-1 0,0 2 0,0 0 0,-18 17 0,-13 23 0,36-38 0,0 0 0,0-1 0,-1 0 0,-15 10 0,26-21 0,-1 0 0,1 0 0,0 0 0,0 0 0,0 0 0,0 0 0,-1 0 0,1 0 0,0-1 0,0 1 0,0 0 0,0 0 0,-1 0 0,1 0 0,0 0 0,0-1 0,0 1 0,0 0 0,0 0 0,0 0 0,-1-1 0,1 1 0,0 0 0,0 0 0,0 0 0,0-1 0,0 1 0,0 0 0,0 0 0,0 0 0,0-1 0,0 1 0,0 0 0,0 0 0,0 0 0,0-1 0,0 1 0,0 0 0,0 0 0,1 0 0,-1-1 0,0 1 0,0 0 0,0 0 0,0 0 0,0-1 0,0 1 0,1 0 0,-1 0 0,0 0 0,0 0 0,0-1 0,6-15 0,-2 5 0,29-66 0,-30 72 0,0-1 0,0 1 0,0 0 0,1 0 0,0 1 0,0-1 0,0 1 0,0-1 0,1 1 0,-1 1 0,8-5 0,-8 6 7,-1 1 0,1 0 0,-1 1 0,1-1 0,-1 1 0,1-1 0,0 1 0,-1 0 0,1 0 0,0 1 0,-1-1 0,1 1 0,0 0 0,-1 0 0,1 0 0,3 2 0,53 28-1491,-34-12-5342</inkml:trace>
  <inkml:trace contextRef="#ctx0" brushRef="#br0">559 506 24575,'348'-34'0,"-110"15"0,-225 18 0,58-8 0,-66 8 0,0 0 0,0-1 0,0 1 0,0-1 0,0 0 0,0 0 0,0-1 0,-1 0 0,1 1 0,4-6 0,-8 8 0,-1 0 0,0-1 0,1 1 0,-1 0 0,0 0 0,1-1 0,-1 1 0,0-1 0,1 1 0,-1 0 0,0-1 0,0 1 0,1-1 0,-1 1 0,0 0 0,0-1 0,0 1 0,0-1 0,0 1 0,1-1 0,-1 1 0,0-1 0,0 1 0,0-1 0,0 1 0,0-1 0,-1 1 0,1 0 0,0-1 0,0 1 0,0-1 0,-1 0 0,-14-9 0,-25 3 0,-35 2 0,-127 9 0,187-3 0,1 0 0,-1 0 0,1 2 0,-1 0 0,1 0 0,0 2 0,-22 9 0,36-14 0,-1 0 0,1 0 0,-1 0 0,0 0 0,1 1 0,-1-1 0,1 0 0,-1 0 0,1 1 0,-1-1 0,1 0 0,-1 1 0,1-1 0,-1 1 0,1-1 0,-1 0 0,1 1 0,-1-1 0,1 1 0,0-1 0,-1 1 0,1 0 0,0-1 0,0 1 0,-1-1 0,1 1 0,0 0 0,0-1 0,0 1 0,0-1 0,0 1 0,0 0 0,0-1 0,0 1 0,0-1 0,0 1 0,0 0 0,0-1 0,0 1 0,1 1 0,1-1 0,0 1 0,0-1 0,0 1 0,0-1 0,0 0 0,0 0 0,0 0 0,1 0 0,-1 0 0,5 0 0,64 11 0,135-8 0,-121-4 0,-727 18 0</inkml:trace>
  <inkml:trace contextRef="#ctx0" brushRef="#br0">560 569 24575,'325'3'0,"-200"-3"0,292-3 0,-430 2 0,-13 0 0,26 2 0,16 0 0,34 6 0,55 13 0,-61-11 0,-17 1 0,-28-9 0,1-1 0,0 1 0,0-1 0,0 0 0,-1 1 0,1-1 0,0 1 0,-1-1 0,1 0 0,0 1 0,-1-1 0,1 0 0,0 1 0,-1-1 0,1 0 0,-1 1 0,1-1 0,-1 0 0,1 0 0,-1 0 0,1 1 0,0-1 0,-1 0 0,1 0 0,-1 0 0,1 0 0,-1 0 0,1 0 0,-2 0 0,-64 9 0,-163 8 0,-272 31 0,434-35 0,56-7 0,16-2 0,9-1 0,0 0 0,0-1 0,1-1 0,-1 0 0,22-1 0,6-1 0,769 2 0,-528-3 0,-226 1 0,-45-1 0,-18-1 0,-29-2 0,-564-11 0,420 16 0,-176-2 0,352 2 0,-46-3 0,49 3 0,0 0 0,0 0 0,0 0 0,0 0 0,0 0 0,0 0 0,-1 0 0,1 0 0,0 0 0,0 0 0,0 0 0,0 0 0,0 0 0,0 0 0,-1 0 0,1 0 0,0 0 0,0 0 0,0 0 0,0 0 0,0 0 0,0 0 0,-1 0 0,1 0 0,0 0 0,0 0 0,0 0 0,0 0 0,0-1 0,0 1 0,0 0 0,0 0 0,-1 0 0,1 0 0,0 0 0,0 0 0,0 0 0,0 0 0,0-1 0,0 1 0,0 0 0,0 0 0,0 0 0,0 0 0,0 0 0,0 0 0,0-1 0,0 1 0,0 0 0,0 0 0,0 0 0,0 0 0,0 0 0,0-1 0,0 1 0,0 0 0,0 0 0,0 0 0,0 0 0,0 0 0,0 0 0,0 0 0,1-1 0,20-7 0,111-20 0,155-13 0,-73 12 0,277-53 0,-464 80 0,-28 3 0,1 0 0,-1 0 0,1 0 0,-1 0 0,1 0 0,-1-1 0,1 1 0,-1 0 0,0 0 0,0-1 0,1 1 0,-1 0 0,0-1 0,0 1 0,0-1 0,0 1 0,1-1 0,-1 1 0,0-1 0,0 0 0,0 0 0,0 1 0,-2-1 0,-90 42 0,-179 55 0,151-57 0,71-22 0,27-9 0,0 0 0,0-2 0,-1-1 0,1-1 0,-40 4 0,60-9 0,0 0 0,0 0 0,0-1 0,-1 1 0,1-1 0,0 0 0,0 0 0,0 0 0,0 0 0,0 0 0,1-1 0,-1 1 0,-5-4 0,8 4 0,-1 0 0,0 1 0,1-1 0,-1 0 0,1 1 0,-1-1 0,1 0 0,0 1 0,-1-1 0,1 0 0,0 0 0,-1 0 0,1 1 0,0-1 0,0 0 0,0 0 0,-1 0 0,1 0 0,0 1 0,0-1 0,0 0 0,1 0 0,-1 0 0,0 0 0,0 1 0,0-1 0,1 0 0,-1 0 0,0 0 0,1 1 0,-1-1 0,0 0 0,1 0 0,-1 1 0,1-1 0,0 0 0,-1 1 0,1-1 0,-1 1 0,1-1 0,0 1 0,-1-1 0,1 1 0,0-1 0,0 1 0,-1 0 0,1-1 0,0 1 0,0 0 0,1-1 0,17-11 0,2 1 0,-1 1 0,1 1 0,1 0 0,0 2 0,31-7 0,76-4 0,-66 11 0,108-27 0,-170 34 0,0 0 0,0 0 0,0 0 0,0 0 0,0 0 0,0 0 0,0-1 0,0 1 0,0 0 0,0-1 0,0 1 0,0 0 0,0-1 0,0 1 0,0-1 0,-1 0 0,1 1 0,0-1 0,0 0 0,0 0 0,-1 1 0,1-1 0,-1 0 0,1 0 0,0 0 0,0-1 0,-4 1 0,1 0 0,0-1 0,-1 1 0,1 0 0,0 0 0,-1 1 0,1-1 0,-1 0 0,1 1 0,-1 0 0,-5-1 0,-163-11 0,-186 9 0,214 5 0,49-1 0,83 0 0,56-1 0,152 2 0,628-14 0,-755 6 0,-55 3 0,-22 1 0,-36-1 0,-299 7 0,17-1 0,271-8 0,54 5 0,0 0 0,-1 0 0,1 0 0,0 0 0,-1 0 0,1 0 0,0 0 0,0 0 0,-1 0 0,1 0 0,0 0 0,0-1 0,-1 1 0,1 0 0,0 0 0,0 0 0,-1 0 0,1 0 0,0-1 0,0 1 0,-1 0 0,1 0 0,0 0 0,0-1 0,0 1 0,0 0 0,-1 0 0,1-1 0,0 1 0,0 0 0,0 0 0,0-1 0,0 1 0,0 0 0,0 0 0,0-1 0,0 1 0,0 0 0,0-1 0,0 1 0,0 0 0,0 0 0,0-1 0,0 1 0,0 0 0,0 0 0,0-1 0,0 1 0,0 0 0,0 0 0,0-1 0,1 1 0,-1 0 0,0 0 0,0-1 0,0 1 0,0 0 0,1 0 0,-1 0 0,0-1 0,0 1 0,1 0 0,-1 0 0,0 0 0,0 0 0,1 0 0,-1-1 0,0 1 0,18-9 0,-1 0 0,1 2 0,1-1 0,-1 2 0,1 1 0,36-6 0,-8 1 0,201-41 0,-225 45 0,-34 6 0,-40 5 0,4 1 0,1 2 0,0 3 0,-53 18 0,99-29 0,0 0 0,-1 0 0,1 0 0,0 0 0,-1 0 0,1 0 0,0 0 0,-1 0 0,1 0 0,-1 0 0,1 0 0,0 0 0,-1 1 0,1-1 0,0 0 0,0 0 0,-1 0 0,1 0 0,0 1 0,-1-1 0,1 0 0,0 0 0,0 1 0,-1-1 0,1 0 0,0 0 0,0 1 0,0-1 0,-1 0 0,1 1 0,0-1 0,0 0 0,0 1 0,0-1 0,0 0 0,0 1 0,-1-1 0,1 0 0,0 1 0,17 2 0,30-5 0,68-11 0,-91 14 0,-24 2 0,-14 4 0,-79 23 0,-109 20 0,20-7 0,-221 86 0,356-113 0,26-8 0,24-6 0,40-8 0,-14 1 0,141-18 0,326-57 0,-494 80 0,0 0 0,0 0 0,0 0 0,0-1 0,0 1 0,0-1 0,0 0 0,0 1 0,0-1 0,0 0 0,0 0 0,-1 0 0,1 0 0,2-3 0,-5 3 0,-1 0 0,0 0 0,0 0 0,0 1 0,0-1 0,0 0 0,0 1 0,0 0 0,-1-1 0,1 1 0,0 0 0,0 0 0,-3 1 0,-215 6 0,140-1 0,-80-5 0,152-1 0,0-1 0,1 0 0,-1-1 0,1 1 0,0-1 0,-1-1 0,1 1 0,0-1 0,0-1 0,0 1 0,-12-10 0,18 12 0,-1 1 0,0-1 0,1 0 0,-1 1 0,0-1 0,1 1 0,-1-1 0,0 1 0,0 0 0,0 0 0,1 0 0,-1 0 0,0 0 0,0 0 0,1 0 0,-1 1 0,0-1 0,0 1 0,1-1 0,-1 1 0,0 0 0,1 0 0,-1-1 0,1 1 0,-1 0 0,1 0 0,-2 2 0,-4 2 0,1 1 0,0 0 0,0 0 0,-8 11 0,2 0 0,2 0 0,0 0 0,0 1 0,2 0 0,-10 29 0,-21 102 0,10-35 0,29-112 0,0 0 0,0 0 0,-1-1 0,1 1 0,-1 0 0,1 0 0,-1-1 0,0 1 0,0 0 0,0-1 0,0 1 0,0-1 0,0 1 0,0-1 0,0 0 0,0 1 0,-1-1 0,1 0 0,-1 0 0,-1 1 0,2-2 0,0 0 0,0-1 0,0 1 0,0 0 0,0-1 0,0 1 0,1-1 0,-1 1 0,0-1 0,0 0 0,0 1 0,0-1 0,1 0 0,-1 0 0,0 1 0,1-1 0,-1 0 0,1 0 0,-1 0 0,1 0 0,-1 0 0,1 0 0,-1-2 0,-6-13 0,1-1 0,-5-27 0,10 41 0,-2-12 0,0 0 0,1 0 0,0-19 0,2 30 0,0 0 0,1 0 0,-1 1 0,1-1 0,0 0 0,-1 0 0,2 0 0,1-4 0,-3 7 0,1 0 0,0 0 0,-1 0 0,1 0 0,0 0 0,-1 0 0,1 0 0,0 0 0,0 0 0,0 1 0,0-1 0,0 0 0,0 1 0,0-1 0,0 1 0,0-1 0,0 1 0,0-1 0,1 1 0,-1 0 0,0-1 0,0 1 0,0 0 0,1 0 0,-1 0 0,1 0 0,1 1 0,0 0 0,0 0 0,0 0 0,0 0 0,0 1 0,0-1 0,-1 1 0,1-1 0,-1 1 0,1 0 0,-1 0 0,1 1 0,-1-1 0,0 0 0,0 1 0,0-1 0,-1 1 0,1 0 0,0-1 0,-1 1 0,2 5 0,25 68 0,-26-70 0,-2-5 0,1 0 0,-1 0 0,1 0 0,-1 0 0,1 0 0,-1 0 0,0 0 0,1 0 0,-1 1 0,0-1 0,0 0 0,0 0 0,0 0 0,0 0 0,0 0 0,0 0 0,0 1 0,-1-1 0,1 0 0,0 0 0,-1 0 0,1 0 0,-1 0 0,1 0 0,-1 0 0,1 0 0,-1 0 0,0 0 0,1 0 0,-2 0 0,0-1 0,0 0 0,0 0 0,0 0 0,0-1 0,0 1 0,0-1 0,1 1 0,-1-1 0,0 0 0,0 0 0,1 0 0,-1 0 0,0 0 0,1 0 0,-1 0 0,1 0 0,0-1 0,-1 1 0,1 0 0,-2-3 0,-7-9 0,0 1 0,1-1 0,0-1 0,1 1 0,1-1 0,0-1 0,1 0 0,-7-24 0,0-11 0,-10-66 0,20 104 0,1-1 0,1 1 0,0 0 0,1 0 0,0-1 0,0 1 0,4-18 0,-4 29 0,1 0 0,-1 0 0,0 0 0,0 1 0,0-1 0,1 0 0,-1 0 0,0 0 0,1 1 0,-1-1 0,0 0 0,1 1 0,-1-1 0,1 0 0,0 1 0,-1-1 0,1 0 0,-1 1 0,1-1 0,0 1 0,-1-1 0,1 1 0,0-1 0,0 1 0,-1 0 0,1-1 0,0 1 0,0 0 0,0 0 0,-1 0 0,1-1 0,0 1 0,1 0 0,0 1 0,0 0 0,0 0 0,0-1 0,0 2 0,0-1 0,0 0 0,0 0 0,0 0 0,0 1 0,-1-1 0,1 1 0,1 2 0,6 6 0,-1 0 0,-1 0 0,10 16 0,-8-6 0,-1 1 0,-1 0 0,7 33 0,11 31 0,-25-84 0,1 0 0,-1 0 0,0 0 0,1 0 0,-1 0 0,1 0 0,-1 0 0,1 0 0,-1-1 0,1 1 0,0 0 0,-1 0 0,1-1 0,0 1 0,0 0 0,0-1 0,-1 1 0,1-1 0,0 1 0,0-1 0,0 1 0,0-1 0,0 0 0,0 1 0,0-1 0,1 0 0,0 0 0,0 0 0,0-1 0,-1 1 0,1 0 0,0-1 0,0 0 0,-1 1 0,1-1 0,0 0 0,-1 0 0,1 0 0,-1 0 0,3-2 0,6-7 0,-1 1 0,0-1 0,10-15 0,-13 17 0,-5 6 0,0 0 0,1 0 0,-1 1 0,0-1 0,1 1 0,-1-1 0,1 1 0,-1-1 0,1 1 0,0 0 0,-1 0 0,1-1 0,0 1 0,0 1 0,0-1 0,0 0 0,0 0 0,0 1 0,0-1 0,3 0 0,-3 2 0,-1-1 0,0 1 0,1 0 0,-1-1 0,1 1 0,-1 0 0,0 0 0,0 0 0,0 0 0,1 0 0,-1 0 0,0 0 0,0 0 0,0 1 0,-1-1 0,1 0 0,0 1 0,0-1 0,-1 0 0,1 1 0,0 1 0,4 15 0,0 0 0,-1 0 0,3 32 0,-5-33 0,7 48 0,23 234 0,-33-271 0,1-28 0,0-1 0,0 1 0,0 0 0,0 0 0,0 0 0,0 0 0,0 0 0,0 0 0,0 0 0,0-1 0,0 1 0,0 0 0,0 0 0,0 0 0,0 0 0,0 0 0,0 0 0,0 0 0,0-1 0,0 1 0,-1 0 0,1 0 0,0 0 0,0 0 0,0 0 0,0 0 0,0 0 0,0 0 0,0 0 0,-1 0 0,1 0 0,0 0 0,0-1 0,0 1 0,0 0 0,0 0 0,0 0 0,0 0 0,-1 0 0,1 0 0,0 0 0,0 0 0,0 0 0,0 0 0,0 1 0,0-1 0,-1 0 0,1 0 0,0 0 0,0 0 0,0 0 0,0 0 0,0 0 0,0 0 0,0 0 0,-1 0 0,1 0 0,0 0 0,0 0 0,0 1 0,0-1 0,0 0 0,0 0 0,0 0 0,0 0 0,0 0 0,0 0 0,-13-47 0,2-54 0,4-202 0,12 250 0,1 41 0,0 14 0,6 20 0,-11-21 0,8 20 0,0 1 0,-2-1 0,0 1 0,6 43 0,-14-42 0,0-23 0,1 0 0,0 0 0,-1 0 0,1 0 0,0 0 0,0 0 0,-1 0 0,1 0 0,0 0 0,-1 0 0,1 0 0,0 0 0,0 0 0,-1 0 0,1 0 0,0 0 0,-1-1 0,1 1 0,0 0 0,0 0 0,-1 0 0,1 0 0,0 0 0,0-1 0,0 1 0,-1 0 0,1 0 0,0-1 0,0 1 0,0 0 0,-1 0 0,1-1 0,0 1 0,0 0 0,0 0 0,0-1 0,0 1 0,-19-45 0,7-16 0,2 0 0,4-2 0,2-123 0,4 176 0,1 0 0,0 0 0,0-1 0,1 1 0,0 0 0,6-15 0,-7 24 0,-1 0 0,1-1 0,-1 1 0,1 0 0,0 0 0,0 0 0,0 0 0,-1 0 0,1 0 0,0 0 0,0 0 0,0 0 0,0 0 0,1 1 0,-1-1 0,0 0 0,0 1 0,0-1 0,1 1 0,-1-1 0,3 0 0,-2 1 0,1 1 0,-1-1 0,1 0 0,-1 1 0,0 0 0,1 0 0,-1-1 0,0 1 0,1 1 0,-1-1 0,0 0 0,0 0 0,0 1 0,0-1 0,0 1 0,2 2 0,13 13 0,-2 0 0,0 0 0,-1 2 0,-1 0 0,0 0 0,-2 1 0,0 1 0,9 26 0,0 7 0,-2 0 0,12 65 0,-24-61 0,-6-58 0,0 0 0,0 0 0,0 0 0,0 0 0,0 0 0,-1 0 0,1 0 0,0 0 0,0 0 0,0 0 0,0 0 0,0 0 0,0 0 0,0 0 0,0 0 0,-1 0 0,1 0 0,0 0 0,0 0 0,0 0 0,0 0 0,0 0 0,0 0 0,0 0 0,0 0 0,0 0 0,0 0 0,-1 0 0,1 1 0,0-1 0,0 0 0,0 0 0,0 0 0,0 0 0,0 0 0,0 0 0,0 0 0,0 0 0,0 0 0,0 1 0,0-1 0,-7-32 0,-1-8 0,2 0 0,2 0 0,1-1 0,3 1 0,7-69 0,-6 104 0,0 0 0,0 0 0,1 0 0,0 0 0,0 1 0,0-1 0,0 0 0,1 1 0,0 0 0,3-5 0,-5 8 0,0 1 0,-1-1 0,1 0 0,0 1 0,-1-1 0,1 1 0,0-1 0,0 1 0,0-1 0,0 1 0,-1 0 0,1-1 0,0 1 0,0 0 0,0 0 0,0-1 0,0 1 0,0 0 0,0 0 0,0 0 0,0 0 0,1 1 0,0-1 0,0 1 0,-1 0 0,1 0 0,-1 0 0,1 0 0,-1 1 0,1-1 0,-1 0 0,1 1 0,-1-1 0,0 1 0,0-1 0,0 1 0,0-1 0,0 1 0,0 2 0,6 10 0,-1 0 0,-1 0 0,0 1 0,-1 0 0,-1 0 0,3 22 0,1 97 0,-7-114 0,2 70 0,-13 121 0,11-206 0,-1-1 0,0 1 0,0-1 0,0 1 0,0-1 0,-1 0 0,1 1 0,-1-1 0,0 0 0,-1 0 0,-2 5 0,4-9 0,1 1 0,-1-1 0,0 1 0,1-1 0,-1 1 0,0-1 0,1 1 0,-1-1 0,0 0 0,0 1 0,1-1 0,-1 0 0,0 0 0,0 1 0,0-1 0,1 0 0,-1 0 0,0 0 0,0 0 0,0 0 0,0 0 0,1 0 0,-1-1 0,-1 1 0,0-1 0,-1 0 0,1-1 0,0 1 0,-1 0 0,1-1 0,0 0 0,0 1 0,0-1 0,1 0 0,-1 0 0,-2-4 0,-15-20 0,2-2 0,0 0 0,2-1 0,-19-53 0,-31-131 0,53 162 0,12 51 0,-1-1 0,1 1 0,0-1 0,0 0 0,-1 1 0,1-1 0,0 0 0,0 1 0,0-1 0,0 0 0,0 1 0,0-1 0,0 0 0,0 1 0,0-1 0,0 0 0,0 1 0,0-1 0,1 0 0,-1 1 0,0-1 0,0 1 0,1-1 0,-1 0 0,1 0 0,11 10 0,13 29 0,48 146 0,-41-97 0,-22-65 0,-10-23 0,0 1 0,0 0 0,0 0 0,-1 0 0,1 0 0,0 0 0,0 0 0,0 0 0,0 0 0,0-1 0,0 1 0,0 0 0,0 0 0,0 0 0,0 0 0,0 0 0,1 0 0,-1 0 0,0 0 0,0-1 0,0 1 0,0 0 0,0 0 0,0 0 0,0 0 0,0 0 0,0 0 0,0 0 0,0 0 0,0 0 0,0 0 0,0 0 0,0 0 0,1-1 0,-1 1 0,0 0 0,0 0 0,0 0 0,0 0 0,0 0 0,0 0 0,0 0 0,0 0 0,1 0 0,-1 0 0,0 0 0,0 0 0,0 0 0,0 0 0,0 0 0,0 0 0,0 0 0,0 0 0,1 0 0,-1 0 0,0 0 0,0 0 0,0 0 0,0 1 0,0-1 0,0 0 0,0 0 0,0 0 0,0 0 0,1 0 0,-4-41 0,1 20 0,-4-54 0,1 31 0,1 0 0,3-1 0,9-83 0,-8 124 0,0 1 0,1 0 0,0 0 0,0 0 0,0 0 0,0 0 0,0 0 0,0 0 0,1 0 0,-1 1 0,1-1 0,0 0 0,0 1 0,3-4 0,-4 6 0,-1 0 0,1-1 0,0 1 0,-1 0 0,1-1 0,-1 1 0,1 0 0,0 0 0,-1 0 0,1 0 0,0-1 0,0 1 0,-1 0 0,1 0 0,0 0 0,-1 1 0,1-1 0,0 0 0,-1 0 0,1 0 0,0 0 0,-1 1 0,1-1 0,0 1 0,20 21 0,-9 1 0,-1 1 0,-1 0 0,-1 0 0,-1 1 0,6 30 0,17 133 0,-31-185 0,4 25 0,2 11 0,-1 0 0,-2 0 0,-4 68 0,1-105 0,0 1 0,-1-1 0,1 0 0,0 1 0,-1-1 0,1 0 0,-1 0 0,0 0 0,0 1 0,0-1 0,0 0 0,0 0 0,0 0 0,0 0 0,-3 3 0,3-5 0,0 0 0,1 0 0,-1 1 0,0-1 0,0 0 0,1 0 0,-1 0 0,0 0 0,0 0 0,0 0 0,1 0 0,-1 0 0,0 0 0,0 0 0,0 0 0,1 0 0,-1-1 0,0 1 0,0 0 0,1 0 0,-1-1 0,0 1 0,1-1 0,-1 1 0,0-1 0,1 1 0,-1-1 0,1 1 0,-1-1 0,-5-5 0,1 0 0,0 0 0,0-1 0,1 0 0,0 1 0,0-1 0,-5-14 0,-4-21 0,1 0 0,2 0 0,2-1 0,2 0 0,2-1 0,1 1 0,6-72 0,-2 109 0,0 1 0,0-1 0,1 0 0,0 0 0,0 1 0,0-1 0,0 1 0,7-10 0,-9 14 0,1 1 0,-1-1 0,1 1 0,-1-1 0,0 0 0,1 1 0,-1-1 0,1 1 0,0 0 0,-1-1 0,1 1 0,-1-1 0,1 1 0,0 0 0,-1 0 0,1-1 0,0 1 0,-1 0 0,1 0 0,0 0 0,-1-1 0,1 1 0,0 0 0,-1 0 0,1 0 0,0 0 0,1 1 0,-1 0 0,1 0 0,-1 0 0,0 0 0,1 0 0,-1 1 0,0-1 0,0 1 0,0-1 0,0 1 0,0-1 0,0 1 0,0-1 0,0 1 0,-1 0 0,1-1 0,0 4 0,7 32 0,-1 1 0,-2 0 0,-2 0 0,-2 74 0,-1-58 0,-3-132 0,-1 14 0,3 0 0,3 0 0,17-110 0,-17 167 0,0 0 0,0 0 0,1 0 0,0 0 0,0 1 0,1 0 0,-1-1 0,7-7 0,-9 13 0,0 0 0,0 0 0,0 0 0,0 0 0,0 0 0,0 0 0,1 0 0,-1 0 0,0 0 0,0 0 0,1 1 0,-1-1 0,0 1 0,1-1 0,-1 1 0,1-1 0,-1 1 0,1 0 0,-1 0 0,1-1 0,-1 1 0,1 0 0,-1 0 0,1 1 0,-1-1 0,0 0 0,1 0 0,-1 1 0,1-1 0,-1 1 0,1-1 0,-1 1 0,0 0 0,0-1 0,1 1 0,-1 0 0,0 0 0,0 0 0,0 0 0,0 0 0,0 0 0,0 0 0,0 0 0,0 1 0,0-1 0,1 2 0,5 8 0,0 0 0,-1 1 0,0 0 0,-1 0 0,0 0 0,-1 0 0,4 16 0,15 100 0,-11-56 0,1-6 0,13 80 0,-26-133 0,-2-15 0,-6-28 0,-1-39 0,3 0 0,4-87 0,21-147 0,-13 215 0,1 18 0,-7 70 0,0 0 0,1 0 0,-1 0 0,0 0 0,0 0 0,0 0 0,0 0 0,0 0 0,0 0 0,0 0 0,0 0 0,1 0 0,-1 0 0,0 0 0,0 0 0,0 0 0,0 0 0,0 0 0,0 0 0,0 0 0,0-1 0,1 1 0,-1 0 0,0 0 0,0 0 0,0 0 0,1 40 0,-2 480 0,0-616 0,8-228 0,2 276 0,-3 45 0,0 17 0,3 40 0,-2 1 0,-2 0 0,-4 70 0,-1-66 0,-10 333 0,6-355 0,2-33 0,0-22 0,7-355 0,1 246 0,-5 96 0,0-15 0,2-1 0,10-53 0,-12 96 0,0 0 0,0 1 0,0-1 0,0 0 0,1 1 0,0-1 0,4-6 0,-6 10 0,0 0 0,0-1 0,1 1 0,-1 0 0,0 0 0,0-1 0,1 1 0,-1 0 0,0 0 0,0 0 0,1-1 0,-1 1 0,0 0 0,1 0 0,-1 0 0,0 0 0,1 0 0,-1 0 0,0 0 0,1 0 0,-1 0 0,0 0 0,1 0 0,-1 0 0,0 0 0,0 0 0,1 0 0,-1 0 0,0 0 0,1 0 0,-1 0 0,1 1 0,10 16 0,-2 16 0,-2 1 0,0 0 0,-3 0 0,0 0 0,-3 53 0,1-27 0,4 398 0,12-525 0,65-364 0,-69 377 0,-9 46 0,-1 13 0,-1 10 0,-1 0 0,0 0 0,-1 0 0,-1 17 0,1 7 0,6 106 0,33 192 0,-24-482 0,-8 24 0,-5 51 0,2 0 0,30-133 0,-18 165 0,-16 37 0,0 0 0,-1 0 0,1 0 0,0 0 0,-1 0 0,1 1 0,0-1 0,0 0 0,0 1 0,0-1 0,0 0 0,0 1 0,0-1 0,0 1 0,0 0 0,0-1 0,0 1 0,0 0 0,0-1 0,2 1 0,-2 0 0,0 1 0,0-1 0,0 0 0,0 1 0,1-1 0,-1 1 0,0-1 0,0 1 0,0-1 0,0 1 0,0 0 0,0-1 0,0 1 0,0 0 0,0 0 0,-1 0 0,1 0 0,1 2 0,16 36 0,-6 7 0,-3 0 0,8 88 0,-9 101 0,-7-168 0,-4 155 0,-4-186 0,7-36 0,0 0 0,0 1 0,-1-1 0,1 0 0,0 0 0,0 0 0,0 0 0,-1 0 0,1 0 0,0 0 0,0 0 0,0 1 0,-1-1 0,1 0 0,0 0 0,0 0 0,-1 0 0,1 0 0,0 0 0,0 0 0,0 0 0,-1 0 0,1-1 0,0 1 0,0 0 0,-1 0 0,1 0 0,0 0 0,0 0 0,0 0 0,-1 0 0,1 0 0,0-1 0,0 1 0,0 0 0,0 0 0,-1 0 0,1 0 0,0-1 0,0 1 0,0 0 0,0 0 0,0 0 0,0-1 0,0 1 0,0 0 0,-1 0 0,1 0 0,0-1 0,0 1 0,0 0 0,0 0 0,0-1 0,0 1 0,0 0 0,0 0 0,0 0 0,0-1 0,1 1 0,-16-64 0,8 16 0,2 0 0,2 0 0,7-97 0,-3 141 0,0 0 0,0-1 0,0 1 0,0 0 0,0 0 0,1 0 0,3-5 0,-5 8 0,0 1 0,0-1 0,1 1 0,-1 0 0,0-1 0,1 1 0,-1-1 0,0 1 0,1 0 0,-1-1 0,0 1 0,1 0 0,-1 0 0,1-1 0,-1 1 0,1 0 0,-1 0 0,1 0 0,-1-1 0,1 1 0,-1 0 0,1 0 0,-1 0 0,1 0 0,-1 0 0,1 0 0,-1 0 0,1 0 0,-1 0 0,1 0 0,-1 1 0,1-1 0,-1 0 0,0 0 0,1 0 0,3 3 0,-1 1 0,-1-1 0,1 0 0,0 1 0,-1 0 0,0-1 0,0 1 0,0 0 0,0 0 0,0 0 0,-1 0 0,0 1 0,1 4 0,18 76 0,-4 1 0,-4 1 0,2 131 0,-14-216 0,1 1 0,-1 0 0,0 0 0,0-1 0,0 1 0,0 0 0,-1 0 0,1 0 0,-1-1 0,1 1 0,-1 0 0,0-1 0,0 1 0,0-1 0,-1 1 0,1-1 0,-1 0 0,-1 3 0,2-5 0,1 1 0,-1-1 0,1 0 0,-1 0 0,0 0 0,1 0 0,-1 0 0,0 0 0,1 0 0,-1 0 0,1 0 0,-1 0 0,0 0 0,1-1 0,-1 1 0,1 0 0,-1 0 0,1-1 0,-1 1 0,1 0 0,-1-1 0,1 1 0,-1 0 0,1-1 0,-1 1 0,1-1 0,-1 0 0,-20-29 0,5-5 0,2 0 0,1-1 0,2-1 0,-13-73 0,-6-158 0,29 259 0,-3-55 0,7 47 0,2 17 0,5 32 0,3 51 0,-3 1 0,-3 141 0,-29 172 0,16-308 0,4-35 0,-3-1 0,-2 1 0,-17 64 0,24-116 0,-1 0 0,1 0 0,-1 0 0,1 0 0,-1 0 0,0 0 0,0 0 0,0 0 0,0 0 0,0-1 0,0 1 0,-1 0 0,1-1 0,0 1 0,-1-1 0,1 1 0,-1-1 0,0 0 0,-2 2 0,2-3 0,0 0 0,0 0 0,1 0 0,-1 0 0,0-1 0,0 1 0,1-1 0,-1 1 0,0-1 0,1 1 0,-1-1 0,0 0 0,1 0 0,-1 0 0,1 0 0,0 0 0,-1 0 0,1 0 0,0-1 0,0 1 0,-1 0 0,1-1 0,-1-1 0,-10-15 0,1 0 0,0-1 0,1 0 0,1 0 0,1-1 0,1-1 0,1 1 0,-5-28 0,-13-59 0,5-1 0,5-1 0,5-1 0,5-110 0,4 199 0,1-16 0,5-41 0,-4 68 0,0 0 0,0 1 0,0 0 0,1-1 0,1 1 0,0 0 0,0 0 0,0 1 0,9-12 0,-11 18 0,0-1 0,0 1 0,0 0 0,1 0 0,-1-1 0,1 1 0,0 1 0,-1-1 0,1 0 0,0 1 0,0 0 0,0-1 0,0 1 0,0 0 0,0 0 0,1 1 0,-1-1 0,0 1 0,0 0 0,1-1 0,-1 2 0,0-1 0,0 0 0,0 0 0,1 1 0,-1 0 0,0 0 0,0 0 0,0 0 0,0 0 0,4 3 0,0-1 0,0 1 0,-1 0 0,1 0 0,-1 1 0,0 0 0,0 0 0,-1 1 0,1-1 0,-1 1 0,0 0 0,-1 1 0,5 8 0,-2-1 0,0 1 0,-2 0 0,0 1 0,-1 0 0,5 31 0,-2 86 0,-6-83 0,-33 1007 0,29-1019 0,3-15 0,-2 1 0,-1-1 0,-1 0 0,0 0 0,-15 40 0,19-61 0,-1-1 0,1 0 0,-1 1 0,1-1 0,-1 0 0,0 1 0,1-1 0,-1 0 0,0 0 0,0 0 0,0 0 0,0 0 0,0 0 0,0 0 0,0 0 0,0 0 0,-1 0 0,1 0 0,0-1 0,-1 1 0,1-1 0,0 1 0,-1-1 0,1 1 0,0-1 0,-1 0 0,1 1 0,-1-1 0,1 0 0,-1 0 0,1 0 0,0 0 0,-1 0 0,1-1 0,-1 1 0,1 0 0,-1-1 0,1 1 0,-2-2 0,-4-2 0,0 0 0,0-1 0,0 0 0,1-1 0,0 1 0,-8-10 0,-33-42 0,2-2 0,-68-122 0,-426-856 0,508 965 0,26 64 0,5 19 0,4 21 0,60 856 0,-64-861 0,-6 49 0,-4-50 0,9-25 0,1-1 0,0 0 0,-1 0 0,1 1 0,0-1 0,0 0 0,-1 0 0,1 0 0,-1 0 0,1 0 0,0 0 0,-1 1 0,1-1 0,0 0 0,-1 0 0,1 0 0,0 0 0,-1 0 0,1 0 0,0 0 0,-1-1 0,1 1 0,0 0 0,-1 0 0,1 0 0,0 0 0,-1 0 0,1 0 0,0-1 0,-1 1 0,1 0 0,0 0 0,-1 0 0,1-1 0,0 1 0,-1-1 0,-2-3 0,0-1 0,-1 1 0,2-1 0,-1 0 0,0 0 0,-2-9 0,-13-39 0,3 0 0,-17-104 0,5-113 0,26 180 0,0 88 0,1 0 0,0 0 0,0 0 0,0 0 0,0 0 0,1 0 0,-1 1 0,0-1 0,1 0 0,-1 0 0,1 0 0,0 0 0,0 0 0,1-2 0,0 5 0,-1 1 0,0 0 0,0 0 0,0 0 0,0 0 0,-1 0 0,1 0 0,0 1 0,-1-1 0,0 0 0,1 0 0,-1 3 0,11 77 0,-3 0 0,-3 110 0,-10-157 0,5-35 0,0 0 0,0 0 0,0 0 0,-1 1 0,1-1 0,0 0 0,0 0 0,0 0 0,-1 0 0,1 0 0,0 0 0,0 0 0,-1 0 0,1 0 0,0 0 0,0 0 0,-1 0 0,1 0 0,0 0 0,0 0 0,-1-1 0,1 1 0,0 0 0,0 0 0,0 0 0,-1 0 0,1 0 0,0 0 0,0-1 0,0 1 0,0 0 0,-1 0 0,1 0 0,0 0 0,0-1 0,0 1 0,0 0 0,0 0 0,-1 0 0,1-1 0,0 1 0,0 0 0,0 0 0,0-1 0,0 1 0,0 0 0,0 0 0,0 0 0,0-1 0,0 1 0,0 0 0,0 0 0,0-1 0,0 1 0,0-1 0,-14-64 0,-2-156 0,16 189 0,1 1 0,2 0 0,1 0 0,2 0 0,9-31 0,-14 58 0,0 0 0,1 0 0,-1 0 0,1 1 0,0-1 0,0 0 0,1 1 0,3-5 0,-5 7 0,0 0 0,0 0 0,-1 1 0,1-1 0,0 0 0,0 1 0,0-1 0,0 1 0,0-1 0,0 1 0,0-1 0,0 1 0,0 0 0,0 0 0,0-1 0,0 1 0,0 0 0,0 0 0,0 0 0,1 0 0,-1 0 0,1 1 0,1 0 0,1 1 0,-1 0 0,0 0 0,0 1 0,0-1 0,0 0 0,0 1 0,0 0 0,-1 0 0,1 0 0,-1 0 0,0 0 0,0 0 0,0 1 0,-1-1 0,4 7 0,12 32 0,0-1 0,11 54 0,-21-70 0,-2 0 0,-1 1 0,-1 0 0,-1 0 0,-2 29 0,0-52 0,0-1 0,0 1 0,0 0 0,-1-1 0,1 1 0,-1 0 0,0-1 0,0 1 0,0-1 0,0 1 0,0-1 0,0 1 0,-3 2 0,3-4 0,0-1 0,0 1 0,0-1 0,0 1 0,-1-1 0,1 0 0,0 1 0,0-1 0,0 0 0,0 0 0,0 0 0,0 0 0,-1 0 0,1 0 0,0 0 0,0-1 0,0 1 0,0 0 0,0-1 0,0 1 0,0 0 0,-1-1 0,1 0 0,0 1 0,1-1 0,-1 1 0,0-1 0,0 0 0,0 0 0,0 0 0,0 1 0,1-1 0,-2-1 0,-13-15 0,0-1 0,1-1 0,0 0 0,2-1 0,-19-38 0,26 47 0,-32-58 0,3-2 0,-35-105 0,61 143 0,8 33 0,0 0 0,0 0 0,0 0 0,0 0 0,0 0 0,0 0 0,0 0 0,1 0 0,-1 0 0,0 0 0,0 0 0,0 0 0,0 0 0,0 0 0,0 0 0,0 0 0,0 0 0,0 0 0,0 0 0,1-1 0,-1 1 0,0 0 0,0 0 0,0 0 0,0 0 0,0 0 0,0 0 0,0 0 0,0 0 0,0 0 0,0 0 0,0-1 0,0 1 0,0 0 0,0 0 0,0 0 0,0 0 0,21 50 0,6 40 0,29 165 0,-52-206 0,-6-36 0,-1-14 0,-5-20 0,5 12 0,2 1 0,-1 0 0,1-1 0,1 1 0,0-1 0,0 1 0,0-1 0,3-11 0,-3 18 0,1 0 0,-1 0 0,1 0 0,-1 0 0,1 0 0,0 0 0,0 0 0,0 1 0,0-1 0,0 0 0,1 1 0,-1-1 0,0 1 0,1-1 0,-1 1 0,1 0 0,-1-1 0,1 1 0,0 0 0,-1 0 0,1 0 0,0 0 0,0 1 0,0-1 0,0 0 0,0 1 0,0-1 0,0 1 0,0 0 0,0 0 0,0-1 0,0 1 0,0 1 0,0-1 0,0 0 0,0 0 0,0 1 0,0-1 0,0 1 0,-1 0 0,1-1 0,0 1 0,2 2 0,8 2 0,0 1 0,-1 1 0,0 0 0,-1 0 0,1 1 0,-1 0 0,16 19 0,-16-17 0,0 0 0,1-1 0,0 0 0,0 0 0,20 10 0,-31-20 0,-1 1 0,1-1 0,-1 1 0,1-1 0,0 1 0,-1-1 0,1 0 0,0 1 0,-1-1 0,1 0 0,0 1 0,0-1 0,-1 0 0,1 1 0,0-1 0,0 0 0,0 1 0,0-1 0,0 0 0,0 0 0,0 1 0,0-1 0,0 0 0,1 1 0,-1-1 0,0 0 0,0 1 0,1-1 0,-1 0 0,0 1 0,1-1 0,-1 0 0,1 1 0,-1-1 0,0 1 0,1-1 0,-1 1 0,1-1 0,0 1 0,-1-1 0,1 1 0,-1 0 0,1-1 0,0 1 0,-1 0 0,1 0 0,0-1 0,-1 1 0,1 0 0,0 0 0,-1 0 0,1 0 0,0 0 0,0 0 0,-1 0 0,1 0 0,0 0 0,-1 0 0,1 0 0,0 0 0,0 0 0,-1 1 0,1-1 0,-1 0 0,1 0 0,1 1 0,-13-12 0,0 1 0,-1 0 0,0 1 0,-1 0 0,0 1 0,0 0 0,-1 1 0,1 0 0,-2 1 0,-24-7 0,-4 3 0,0 1 0,-54-3 0,758 38 0,-615-26 0,56-8 0,-87 3 0,-28 1 0,-32 0 0,-162-8 0,-211-8 0,412 20 0,17 1 0,41-1 0,-46 0 0,-8 0 0,-35 1 0,-52 0 0,41 2 0,0-2 0,0-3 0,0-1 0,-57-12 0,104 14 0,0 1 0,0 0 0,0 0 0,0 0 0,-1-1 0,1 1 0,0-1 0,0 1 0,0-1 0,0 1 0,0-1 0,0 1 0,0-1 0,0 0 0,0 0 0,0 1 0,1-1 0,-1 0 0,0 0 0,0 0 0,0-2 0,1 2 0,0 0 0,0 1 0,0-1 0,0 0 0,1 0 0,-1 0 0,0 0 0,0 0 0,1 1 0,-1-1 0,1 0 0,-1 0 0,1 1 0,-1-1 0,1 0 0,0 1 0,-1-1 0,1 1 0,-1-1 0,1 0 0,1 0 0,51-27 0,-2 9 0,54-12 0,-64 21 0,0-3 0,70-31 0,-110 44 0,-1 0 0,1 0 0,-1 0 0,1-1 0,-1 1 0,1 0 0,-1 0 0,1-1 0,-1 1 0,0 0 0,1-1 0,-1 1 0,1 0 0,-1-1 0,0 1 0,1-1 0,-1 1 0,0-1 0,1 1 0,-1 0 0,0-1 0,0 1 0,0-1 0,1 0 0,-1 1 0,0-1 0,0 1 0,0-1 0,0 1 0,0-1 0,0 1 0,0-1 0,0 1 0,0-1 0,0 1 0,0-1 0,0 0 0,0 1 0,-1-1 0,1 1 0,0-1 0,0 1 0,-1-1 0,1 1 0,0 0 0,-1-1 0,1 1 0,0-1 0,-1 1 0,1 0 0,0-1 0,-1 1 0,1 0 0,-1-1 0,1 1 0,-1 0 0,1-1 0,-1 1 0,1 0 0,-1 0 0,1 0 0,-1 0 0,1 0 0,-1-1 0,0 1 0,-45-17 0,37 14 0,3 2 0,0-1 0,1 0 0,-1-1 0,1 1 0,-1-1 0,1 0 0,0 0 0,-5-5 0,9 8 0,1-1 0,-1 0 0,0 0 0,1 0 0,-1 0 0,1 0 0,-1 0 0,1 0 0,-1 0 0,1 0 0,0 0 0,-1 0 0,1 0 0,0 0 0,0 0 0,0 0 0,0 0 0,0 0 0,0 0 0,0-2 0,1 1 0,0-1 0,0 0 0,0 1 0,0-1 0,1 1 0,-1-1 0,1 1 0,0-1 0,-1 1 0,5-4 0,12-12 0,1 2 0,1 0 0,0 1 0,28-16 0,97-46 0,-75 41 0,-7 2 0,-42 23 0,-43 25 0,-167 81 0,14-8 0,146-70 0,1 0 0,1 2 0,-44 39 0,59-46 0,1 1 0,0 0 0,1 1 0,0 0 0,-9 20 0,18-31 0,-1 0 0,1-1 0,-1 1 0,0 0 0,0-1 0,0 1 0,0-1 0,0 1 0,0-1 0,-1 0 0,-2 2 0,5-4 0,-1 0 0,1 0 0,-1 1 0,1-1 0,-1 0 0,1 0 0,-1 0 0,1 0 0,-1 0 0,1 0 0,-1 0 0,1 0 0,-1 0 0,1 0 0,-1 0 0,1-1 0,-1 1 0,1 0 0,0 0 0,-1 0 0,1-1 0,-1 1 0,1 0 0,-1 0 0,1-1 0,-1 1 0,-11-22 0,5-9 0,0 0 0,2-1 0,2 1 0,0-48 0,2 45 0,-17 182 0,5-58 0,3-17 0,-23 218 0,28-219 0,9 142 0,3-178 0,-1-56 0,2-61 0,-9 25 0,-2 0 0,-18-95 0,20 149 0,0 1 0,1-1 0,0 1 0,-1-1 0,1 1 0,0-1 0,0 1 0,0-1 0,0 1 0,0-1 0,0 0 0,0 1 0,0-1 0,1 1 0,0-3 0,0 4 0,-1 0 0,1 0 0,0 0 0,-1 1 0,1-1 0,0 0 0,-1 0 0,1 1 0,0-1 0,-1 0 0,1 1 0,-1-1 0,1 1 0,0-1 0,-1 1 0,0-1 0,1 1 0,-1-1 0,1 1 0,-1 0 0,1-1 0,-1 2 0,34 52 0,-32-51 0,18 35 0,18 51 0,12 21 0,-50-109 0,0 0 0,0-1 0,0 1 0,0 0 0,1-1 0,-1 1 0,0 0 0,0-1 0,1 1 0,-1 0 0,1-1 0,-1 1 0,0 0 0,1-1 0,-1 1 0,1-1 0,-1 1 0,1-1 0,-1 1 0,1-1 0,0 0 0,-1 1 0,1-1 0,0 0 0,-1 1 0,1-1 0,0 0 0,-1 0 0,1 0 0,0 1 0,-1-1 0,1 0 0,0 0 0,0 0 0,-1 0 0,2 0 0,14-31 0,46-209 0,-43 155 0,33-95 0,-50 174 0,0 1 0,1-1 0,-1 1 0,1-1 0,1 1 0,6-9 0,-10 13 0,1 1 0,-1-1 0,1 1 0,-1-1 0,1 1 0,0 0 0,-1-1 0,1 1 0,-1 0 0,1-1 0,0 1 0,-1 0 0,1 0 0,0-1 0,0 1 0,-1 0 0,1 0 0,0 0 0,-1 0 0,1 0 0,0 0 0,-1 0 0,1 0 0,1 0 0,-1 1 0,0 0 0,1 0 0,-1 0 0,0 0 0,1 0 0,-1 0 0,0 0 0,0 1 0,0-1 0,0 0 0,0 0 0,0 1 0,-1-1 0,1 1 0,1 1 0,7 24 0,0-1 0,-1 1 0,-2 1 0,-1-1 0,3 38 0,-5-35 0,1 1 0,1-1 0,2 0 0,14 38 0,-21-67 0,1 0 0,-1 0 0,0 0 0,1 0 0,-1 0 0,1 0 0,-1 0 0,1 0 0,0 0 0,-1 0 0,1-1 0,0 1 0,-1 0 0,1 0 0,0-1 0,0 1 0,0 0 0,2 0 0,-3-1 0,1 0 0,-1 0 0,1-1 0,-1 1 0,1 0 0,-1 0 0,1-1 0,-1 1 0,1 0 0,-1 0 0,0-1 0,1 1 0,-1-1 0,1 1 0,-1 0 0,0-1 0,1 1 0,-1-1 0,0 1 0,0-1 0,1 1 0,-1-1 0,0 1 0,0-1 0,1 0 0,10-51 0,-9 43 0,0-4 0,25-161 0,-25 147 0,0 0 0,-2 0 0,-2 0 0,-5-39 0,5 59 0,1 1 0,-1-1 0,0 1 0,0 0 0,-1 0 0,0 0 0,0 0 0,0 1 0,-1-1 0,0 1 0,0 0 0,-8-8 0,11 12 0,0 0 0,-1 0 0,1 0 0,-1 0 0,1 0 0,-1 0 0,0 1 0,1-1 0,-1 0 0,0 1 0,1-1 0,-1 1 0,0 0 0,0 0 0,1 0 0,-1-1 0,0 2 0,0-1 0,-1 0 0,0 1 0,0 0 0,0 0 0,1 1 0,-1-1 0,1 1 0,-1-1 0,1 1 0,0 0 0,0 0 0,0 0 0,0 0 0,0 0 0,0 0 0,0 1 0,-2 3 0,0 0 0,1 0 0,-1 0 0,1 0 0,0 1 0,1-1 0,-1 1 0,1 0 0,1 0 0,-1 0 0,1 0 0,0 0 0,1 0 0,0 0 0,0 0 0,1 9 0,1-7 0,0 1 0,1 0 0,1-1 0,-1 1 0,1-1 0,1 0 0,0 0 0,0-1 0,11 14 0,3 1 0,2-2 0,0 0 0,2-2 0,0 0 0,1-2 0,33 19 0,-25-16 0,1-1 0,1-2 0,1-1 0,64 19 0,-99-34 0,1-1 0,-1 0 0,1 0 0,-1 1 0,0-1 0,1 0 0,-1 0 0,1 0 0,-1 0 0,1 0 0,-1 1 0,0-1 0,1 0 0,-1 0 0,1 0 0,-1 0 0,1 0 0,-1 0 0,1 0 0,-1-1 0,1 1 0,-1 0 0,0 0 0,1 0 0,-1 0 0,1-1 0,-1 1 0,1 0 0,-1 0 0,0-1 0,1 1 0,-1 0 0,0-1 0,1 1 0,-1 0 0,0-1 0,0 1 0,1 0 0,-1-1 0,0 1 0,1-1 0,-12-22 0,-37-42 0,-4 3 0,-86-83 0,101 108 0,3 4 0,-1 0 0,-1 3 0,-2 1 0,-1 2 0,-1 1 0,-67-31 0,85 47 0,-1 2 0,-1 0 0,1 2 0,-1 0 0,0 2 0,-28-2 0,34 5 0,0 2 0,1-1 0,-1 2 0,1 1 0,-1 0 0,1 1 0,0 0 0,0 2 0,-21 9 0,32-12 0,0 0 0,0 0 0,0 0 0,1 0 0,0 1 0,-1 0 0,1 0 0,1 1 0,-1-1 0,1 1 0,0 0 0,0 0 0,0 1 0,0-1 0,1 1 0,0 0 0,0 0 0,1 0 0,0 0 0,0 0 0,0 0 0,-1 8 0,3-4 0,0-1 0,0 1 0,1-1 0,0 1 0,1-1 0,0 0 0,0 1 0,1-1 0,0 0 0,1-1 0,0 1 0,0 0 0,1-1 0,10 14 0,-4-8 0,0 0 0,1-1 0,0-1 0,1 0 0,0-1 0,1 0 0,1-1 0,-1-1 0,1 0 0,1-1 0,0 0 0,0-2 0,0 0 0,31 7 0,-34-10 0,0-1 0,1 0 0,-1-1 0,1-1 0,-1 0 0,1 0 0,-1-2 0,1 0 0,-1 0 0,0-1 0,0-1 0,0 0 0,0-1 0,-1 0 0,1-1 0,-1 0 0,-1-1 0,1 0 0,16-15 0,-15 10 0,-2-1 0,1-1 0,-2 1 0,0-2 0,0 1 0,-2-2 0,0 1 0,0-1 0,-2 0 0,0 0 0,0-1 0,-2 0 0,0 0 0,-1 0 0,-1 0 0,0-1 0,-1 1 0,-3-28 0,-10 0 0,0 32 0,12 13 0,-1 0 0,1 0 0,-1 0 0,0 1 0,1-1 0,-1 0 0,0 1 0,1-1 0,-1 0 0,1 1 0,-1-1 0,1 1 0,-1-1 0,1 0 0,-1 1 0,1-1 0,0 1 0,-1 0 0,1-1 0,-1 1 0,1-1 0,0 1 0,0 0 0,-1-1 0,1 1 0,0-1 0,0 1 0,0 1 0,-6 15 0,2 0 0,0 1 0,1 0 0,1-1 0,0 1 0,2 0 0,0 0 0,4 34 0,0-27 0,0-1 0,1-1 0,2 1 0,0-1 0,2 0 0,13 26 0,-18-40 0,1 0 0,0 0 0,0-1 0,0 0 0,1 0 0,1-1 0,-1 0 0,1 0 0,0 0 0,1-1 0,-1 0 0,1 0 0,1-1 0,-1 0 0,1 0 0,0-1 0,0-1 0,0 1 0,0-1 0,1-1 0,14 3 0,3-4 0,1-1 0,0-2 0,-1 0 0,0-2 0,0-1 0,0-1 0,0-1 0,-1-2 0,38-17 0,-29 10 0,-2-2 0,0-1 0,-1-1 0,-1-2 0,0-1 0,36-37 0,-53 45 0,0 0 0,-1 0 0,-1-2 0,0 1 0,-2-1 0,0-1 0,0 0 0,-2 0 0,0-1 0,9-38 0,-14 43 0,-1 0 0,0 0 0,-1 0 0,-1 0 0,-1 0 0,0 0 0,0 0 0,-1 0 0,-1 0 0,-1 0 0,0 0 0,0 1 0,-2 0 0,1 0 0,-2 0 0,-9-15 0,7 15 0,0 1 0,-1 0 0,0 0 0,-1 1 0,0 0 0,0 0 0,-1 2 0,-1-1 0,0 2 0,-16-9 0,20 12 0,0 1 0,0 1 0,0 0 0,0 0 0,0 0 0,-1 1 0,1 1 0,-1 0 0,1 0 0,-1 1 0,0 0 0,1 0 0,-1 1 0,1 1 0,-1-1 0,1 2 0,-16 5 0,11-2 0,1 1 0,0 1 0,0 0 0,1 1 0,0 0 0,1 1 0,0 1 0,0-1 0,1 2 0,-11 15 0,0 4 0,1 0 0,2 1 0,-16 38 0,22-42 0,1 1 0,1 1 0,1-1 0,2 2 0,1-1 0,2 1 0,-2 49 0,6-62 0,1 0 0,1-1 0,0 1 0,1-1 0,1 0 0,1 0 0,0 0 0,1 0 0,1-1 0,0 0 0,1 0 0,1-1 0,1 0 0,18 22 0,-25-32 0,1-1 0,0 0 0,0-1 0,0 1 0,0-1 0,1 1 0,-1-1 0,1-1 0,0 1 0,0-1 0,0 1 0,0-1 0,8 2 0,-10-4 0,0 0 0,-1 0 0,1-1 0,0 1 0,-1 0 0,1-1 0,-1 1 0,1-1 0,-1 0 0,1 0 0,-1 0 0,1 0 0,-1 0 0,0-1 0,0 1 0,1-1 0,-1 0 0,0 1 0,0-1 0,-1 0 0,1 0 0,0 0 0,-1 0 0,1-1 0,-1 1 0,0 0 0,1 0 0,-1-1 0,1-3 0,4-9 0,-1 0 0,-1 0 0,0-1 0,-1 1 0,0-1 0,-2 0 0,0 1 0,0-1 0,-2 0 0,-3-29 0,-1 15 0,-1 1 0,-1 0 0,-2 0 0,-19-44 0,23 65 0,3 15 0,4 21 0,47 170 0,-38-166 0,0-1 0,2 0 0,2 0 0,19 30 0,-33-59 0,0 0 0,0-1 0,0 1 0,0-1 0,0 1 0,0-1 0,1 0 0,-1 0 0,0 1 0,1-1 0,-1 0 0,1 0 0,-1 0 0,1 0 0,-1-1 0,4 2 0,-4-2 0,-1 0 0,1 0 0,0 0 0,0 0 0,0 0 0,-1-1 0,1 1 0,0 0 0,0-1 0,-1 1 0,1 0 0,0-1 0,-1 1 0,1-1 0,0 1 0,-1-1 0,1 1 0,-1-1 0,1 0 0,-1 1 0,1-1 0,-1 0 0,0 1 0,1-1 0,0-1 0,2-6 0,0-1 0,0 1 0,-1-1 0,0 1 0,1-14 0,1-31 0,-3 0 0,-2 0 0,-2 0 0,-2 0 0,-13-55 0,9 79 0,5 39 0,3 51 0,12 130 0,-7-156 0,2 1 0,1-1 0,14 43 0,-15-71 0,-2-15 0,1-30 0,3-380 0,4-55 0,-11 456 0,11-101 0,-10 104 0,1 1 0,0 0 0,1 0 0,1 0 0,10-22 0,-15 34 0,0 0 0,1-1 0,-1 1 0,1 0 0,-1 0 0,1 0 0,-1 0 0,1 0 0,0 0 0,0 0 0,-1 0 0,1 0 0,0 0 0,0 0 0,0 1 0,0-1 0,0 0 0,0 0 0,0 1 0,0-1 0,0 1 0,0-1 0,1 1 0,-1 0 0,0-1 0,0 1 0,0 0 0,1 0 0,-1 0 0,0 0 0,0 0 0,1 0 0,-1 0 0,1 0 0,1 2 0,-1 0 0,1 0 0,-1 0 0,0 0 0,1 0 0,-1 0 0,0 1 0,-1-1 0,1 1 0,0-1 0,-1 1 0,3 4 0,11 32 0,-1 0 0,-1 1 0,-3 1 0,-1-1 0,4 52 0,14 61 0,-22-137 0,-2-14 0,3-27 0,-4 18 0,87-413 0,-41 209 0,-47 209 0,2-12 0,0 0 0,0 0 0,-2-1 0,0 1 0,-1-23 0,0 35 0,0-1 0,-1 1 0,1-1 0,-1 1 0,0-1 0,0 1 0,0 0 0,0-1 0,0 1 0,0 0 0,0 0 0,-1 0 0,1 0 0,-1 0 0,0 0 0,0 0 0,1 0 0,-1 1 0,0-1 0,0 1 0,-1-1 0,1 1 0,0 0 0,0 0 0,-1 0 0,1 0 0,-1 0 0,1 0 0,0 1 0,-1-1 0,0 1 0,1 0 0,-1 0 0,1 0 0,-1 0 0,1 0 0,-1 0 0,-2 1 0,-20 4 0,0 1 0,0 1 0,1 0 0,0 2 0,-40 21 0,37-17 0,-42 18 0,-236 116 0,298-142 0,-1-1 0,0 1 0,1 0 0,0 0 0,0 1 0,0 0 0,-9 11 0,15-16 0,0 0 0,1 0 0,-1 1 0,0-1 0,1 0 0,-1 0 0,1 1 0,-1-1 0,1 0 0,0 1 0,-1-1 0,1 0 0,0 1 0,0-1 0,0 1 0,0-1 0,0 0 0,0 1 0,0-1 0,1 1 0,0 0 0,0 1 0,0-1 0,1 0 0,-1 0 0,1 0 0,0 0 0,0 0 0,0 0 0,0-1 0,0 1 0,0-1 0,0 1 0,0-1 0,1 0 0,-1 1 0,4 0 0,25 8 0,0-2 0,0-1 0,0-1 0,1-1 0,0-2 0,51-2 0,-38 1 0,-27-2 0,58 3 0,122-10 0,-155-1 0,-43 8 0,-1 0 0,1 0 0,-1 0 0,1 0 0,0 0 0,-1 0 0,1 0 0,0-1 0,0 1 0,-1 0 0,1 0 0,0 0 0,-1 0 0,1-1 0,0 1 0,-1 0 0,1 0 0,0 0 0,0-1 0,0 1 0,-1 0 0,1 0 0,0-1 0,0 1 0,0 0 0,-1-1 0,1 1 0,0 0 0,0-1 0,0 1 0,0 0 0,0-1 0,0 1 0,0 0 0,0-1 0,0 1 0,0 0 0,0-1 0,0 1 0,0 0 0,0-1 0,0 1 0,0 0 0,0-1 0,0 1 0,0 0 0,1-1 0,-1 1 0,0 0 0,0 0 0,0-1 0,1 1 0,-1 0 0,0-1 0,0 1 0,1 0 0,-1 0 0,0 0 0,0-1 0,1 1 0,-1 0 0,0 0 0,1 0 0,-1 0 0,0 0 0,1-1 0,-1 1 0,1 0 0,-34-12 0,-18 2 0,1 2 0,-1 3 0,-77 0 0,-164 19 0,254-11 0,-447 55 0,464-54 0,-3 0 0,56-13 0,847-230 0,-738 194 0,-125 42 0,-15 9 0,-22 16 0,18-19 0,-308 285 0,301-278 0,-32 26 0,41-35 0,-1 1 0,1-1 0,-1 0 0,1 0 0,-1 0 0,0 0 0,0 0 0,1 0 0,-1-1 0,0 1 0,0 0 0,0-1 0,0 0 0,0 1 0,1-1 0,-1 0 0,0 0 0,0 0 0,-4-1 0,5 0 0,0 1 0,1-2 0,-1 1 0,0 0 0,0 0 0,1 0 0,-1 0 0,0 0 0,1-1 0,-1 1 0,1 0 0,0 0 0,-1-1 0,1 1 0,0 0 0,0-1 0,0 1 0,0 0 0,0-1 0,0 1 0,0 0 0,1-2 0,3-50 0,3 1 0,2 1 0,21-70 0,8-46 0,-39 146 0,-9 17 0,-25 22 0,33-17 0,-54 38 0,2 2 0,2 3 0,2 1 0,1 3 0,-80 106 0,126-151 0,0 0 0,1 0 0,-1 0 0,1 0 0,0 1 0,0-1 0,1 1 0,-1 0 0,1-1 0,-1 1 0,1 0 0,0 0 0,1 0 0,-1 0 0,1 0 0,0 0 0,-1 0 0,2 7 0,0-9 0,0 0 0,0-1 0,0 1 0,0 0 0,0-1 0,0 1 0,1-1 0,-1 1 0,0-1 0,1 0 0,-1 0 0,1 1 0,0-1 0,-1 0 0,3 1 0,3 1 0,-1-1 0,1 1 0,0-1 0,0 0 0,9 0 0,74 9 0,1-5 0,129-7 0,-106-2 0,-73 3 0,455-21 0,-417 9 0,-54 2 0,-53 10 0,-2 5 0,0 2 0,0 1 0,0 2 0,1 0 0,1 2 0,0 1 0,1 2 0,0 0 0,1 2 0,-46 39 0,31-20 0,2 2 0,1 1 0,3 3 0,1 0 0,-41 67 0,54-79 0,25-50 0,4-15 0,-5 10 0,0 1 0,-2-1 0,0 0 0,-2 1 0,-1-1 0,-1 0 0,-1 1 0,-1 0 0,-1 0 0,-18-46 0,22 66 0,0 0 0,0 0 0,-1 0 0,0 0 0,1 0 0,-1 0 0,-1 1 0,1-1 0,0 1 0,-1 0 0,0 0 0,0 0 0,0 0 0,0 1 0,-6-3 0,7 4 0,0 0 0,-1 0 0,1 0 0,0 1 0,-1-1 0,1 1 0,0 0 0,-1 0 0,1 0 0,0 0 0,-1 1 0,1-1 0,0 1 0,0 0 0,-1 0 0,1 0 0,0 0 0,0 1 0,0-1 0,0 1 0,-4 3 0,-4 8 0,12-13 0,0 0 0,0 1 0,0-1 0,0 0 0,0 1 0,0-1 0,1 0 0,-1 0 0,0 0 0,0 0 0,0 0 0,0 0 0,1-1 0,-1 1 0,0 0 0,0 0 0,2-2 0,399-99 0,-294 71 0,-66 18 0,-42 11 0,0 1 0,-1 0 0,1 0 0,0 0 0,0 0 0,0 0 0,0 0 0,0 0 0,0 0 0,0 0 0,0 0 0,0 0 0,0 0 0,0-1 0,0 1 0,0 0 0,0 0 0,0 0 0,0 0 0,0 0 0,0 0 0,0 0 0,0 0 0,0 0 0,0 0 0,0-1 0,0 1 0,0 0 0,0 0 0,0 0 0,1 0 0,-1 0 0,0 0 0,0 0 0,0 0 0,0 0 0,0 0 0,0 0 0,0 0 0,0 0 0,0 0 0,0 0 0,-26 2 0,-653 103 0,629-92 0,50-13 0,0 0 0,0 0 0,0 0 0,0 0 0,1 0 0,-1 0 0,0 0 0,0 1 0,0-1 0,0 0 0,0 0 0,0 0 0,1 0 0,-1 0 0,0 0 0,0 1 0,0-1 0,0 0 0,0 0 0,0 0 0,0 0 0,0 1 0,0-1 0,0 0 0,0 0 0,0 0 0,0 0 0,0 1 0,0-1 0,0 0 0,0 0 0,0 0 0,0 1 0,0-1 0,0 0 0,0 0 0,0 0 0,0 0 0,0 1 0,0-1 0,0 0 0,0 0 0,0 0 0,-1 0 0,1 1 0,39 0 0,1-1 0,-1-1 0,43-9 0,32 0 0,-113 9 0,0 1 0,0 0 0,0 0 0,1-1 0,-1 1 0,0 0 0,0 0 0,0 0 0,0 0 0,0 0 0,0 0 0,0 1 0,0-1 0,1 0 0,-1 0 0,0 1 0,0-1 0,0 1 0,0-1 0,0 1 0,0-1 0,-1 1 0,1 0 0,0-1 0,0 1 0,0 0 0,0 0 0,-1-1 0,1 1 0,0 0 0,-1 0 0,1 1 0,0-1 0,15 3 0,1-7 0,0 0 0,-1-1 0,0-1 0,0 0 0,19-10 0,-5 3 0,419-176 0,-437 183 0,8-3 0,0 1 0,34-7 0,-50 13 0,-1 0 0,1 1 0,-1-1 0,1 1 0,0 0 0,-1 0 0,1 0 0,-1 0 0,1 1 0,-1-1 0,1 1 0,-1 0 0,1 0 0,-1 0 0,0 1 0,0-1 0,1 1 0,-1 0 0,0 0 0,0 0 0,-1 0 0,5 4 0,-5-3 0,0 1 0,0 0 0,0 0 0,-1 0 0,1 0 0,-1 0 0,0 0 0,-1 1 0,1-1 0,-1 0 0,1 0 0,-1 1 0,0-1 0,-1 0 0,1 1 0,-1-1 0,-1 5 0,-4 21 0,-2 1 0,-1-1 0,-16 35 0,-50 98 0,67-145 0,-18 34 0,-424 941 0,416-908 0,18-59 0,16-26 0,0 0 0,-1 0 0,1 0 0,0 0 0,-1 0 0,1 0 0,0 0 0,-1 0 0,1 0 0,0 0 0,-1 0 0,1 0 0,0-1 0,-1 1 0,1 0 0,0 0 0,0 0 0,-1 0 0,1-1 0,0 1 0,-1 0 0,1 0 0,0 0 0,0-1 0,0 1 0,-1 0 0,1-1 0,0 1 0,0 0 0,0 0 0,0-1 0,0 1 0,-1 0 0,1-1 0,0 1 0,0 0 0,0-1 0,0 1 0,0 0 0,0-1 0,0 1 0,-5-58 0,4 52 0,-3-93 0,-1-146 0,19 296 0,1 45 0,-15-57 0,-8-92 0,-25-931 0,32 806 0,2 66 0,5 71 0,-6 41 0,0 0 0,0 0 0,0-1 0,0 1 0,1 0 0,-1 0 0,0 0 0,0 0 0,0 0 0,0-1 0,0 1 0,0 0 0,0 0 0,0 0 0,0 0 0,0 0 0,0-1 0,0 1 0,1 0 0,-1 0 0,0 0 0,0 0 0,0 0 0,0 0 0,0 0 0,0 0 0,1 0 0,-1-1 0,0 1 0,0 0 0,0 0 0,0 0 0,0 0 0,1 0 0,-1 0 0,0 0 0,0 0 0,0 0 0,0 0 0,1 0 0,-1 0 0,0 0 0,0 0 0,0 0 0,0 0 0,0 0 0,1 1 0,-1-1 0,0 0 0,0 0 0,0 0 0,8 19 0,-1 16 0,-1 1 0,-2 0 0,-1 73 0,-17 120 0,9-175 0,-1 23 0,1 4 0,-24 119 0,29-198 0,0 0 0,0-1 0,0 1 0,-1-1 0,1 1 0,0-1 0,-1 1 0,1-1 0,-1 1 0,1-1 0,-1 1 0,0-1 0,0 0 0,0 1 0,1-1 0,-1 0 0,0 0 0,-1 0 0,0 2 0,1-5 0,-1 0 0,1 0 0,0-1 0,0 1 0,0 0 0,1 0 0,-1-1 0,0 1 0,1-1 0,0 1 0,-1 0 0,1-1 0,0-2 0,-14-441 0,15 327 0,-1 89 0,-1-27 0,2 0 0,10-56 0,-10 106 0,1 0 0,0 0 0,0 1 0,0-1 0,5-8 0,-6 14 0,-1 1 0,0-1 0,1 0 0,-1 1 0,1-1 0,-1 1 0,1-1 0,-1 0 0,1 1 0,-1-1 0,1 1 0,0-1 0,-1 1 0,1 0 0,0-1 0,0 1 0,-1 0 0,1-1 0,0 1 0,-1 0 0,2 0 0,-1 0 0,0 0 0,0 0 0,0 1 0,0-1 0,0 1 0,0-1 0,0 1 0,0-1 0,0 1 0,0 0 0,0 0 0,0-1 0,-1 1 0,1 0 0,0 0 0,-1 0 0,1 0 0,0-1 0,-1 1 0,1 2 0,8 17 0,-1 0 0,-1 1 0,-1 0 0,-1 1 0,-1-1 0,3 36 0,-4-31 0,76 653 0,-74-644 0,-2-20 0,-1 0 0,0 0 0,-1 0 0,0 0 0,-2 0 0,0 0 0,-5 27 0,6-41 0,0 0 0,0 0 0,0-1 0,0 1 0,-1 0 0,1-1 0,0 1 0,-1 0 0,1-1 0,-1 1 0,1 0 0,0-1 0,-1 1 0,1-1 0,-1 1 0,0-1 0,1 1 0,-1-1 0,1 1 0,-1-1 0,0 1 0,1-1 0,-1 0 0,0 1 0,0-1 0,1 0 0,-1 0 0,0 0 0,0 0 0,1 1 0,-1-1 0,0 0 0,0 0 0,1 0 0,-1-1 0,0 1 0,0 0 0,1 0 0,-1 0 0,0 0 0,0-1 0,1 1 0,-1 0 0,0-1 0,1 1 0,-1-1 0,0 1 0,1 0 0,-1-1 0,1 0 0,-1 1 0,1-1 0,-1 1 0,1-1 0,-1 1 0,1-1 0,-1-1 0,-5-4 0,1-1 0,0 0 0,0 0 0,-6-13 0,-8-21 0,2-1 0,2-1 0,-14-64 0,-16-141 0,42 228 0,-18-120 0,-7-246 0,28 370 0,3-52 0,-3 65 0,1-1 0,-1 1 0,1-1 0,0 1 0,0 0 0,0-1 0,0 1 0,1 0 0,-1 0 0,1 0 0,0 0 0,0 0 0,0 1 0,3-5 0,-4 7 0,0-1 0,-1 1 0,1 0 0,-1 0 0,1-1 0,-1 1 0,1 0 0,0 0 0,-1-1 0,1 1 0,-1 0 0,1 0 0,0 0 0,-1 0 0,1 0 0,0 0 0,-1 0 0,1 0 0,-1 0 0,1 0 0,0 1 0,-1-1 0,1 0 0,-1 0 0,1 0 0,0 1 0,-1-1 0,1 0 0,-1 1 0,1-1 0,-1 1 0,1-1 0,-1 0 0,1 1 0,-1-1 0,0 1 0,1-1 0,-1 1 0,0-1 0,1 2 0,5 10 0,0-1 0,-1 1 0,0 1 0,-1-1 0,-1 1 0,0 0 0,-1-1 0,0 1 0,0 18 0,2 2 0,33 446 0,-29 6 0,-8-417 0,1-21 0,0 13 0,-9 81 0,7-138 0,1 0 0,0 0 0,-1 0 0,0 0 0,1 0 0,-1 0 0,0 0 0,-1 0 0,1 0 0,0 0 0,-1 0 0,0-1 0,-3 5 0,4-7 0,1 1 0,-1-1 0,0 1 0,0-1 0,0 1 0,1-1 0,-1 0 0,0 1 0,0-1 0,0 0 0,0 0 0,0 0 0,0 0 0,0 0 0,0 0 0,0 0 0,1 0 0,-1 0 0,0 0 0,0-1 0,0 1 0,0 0 0,0 0 0,0-1 0,1 1 0,-1-1 0,0 1 0,-1-2 0,-4-3 0,0 0 0,1-1 0,-1 0 0,1 0 0,1 0 0,-1 0 0,1-1 0,0 0 0,-3-8 0,-14-35 0,2-2 0,2 0 0,-13-76 0,-17-172 0,39 237 0,0 7 0,-9-67 0,-3-155 0,25 221 0,-1 51 0,2 14 0,-1 14 0,-1 1 0,0 0 0,0 42 0,-2-37 0,6 153 0,-20 260 0,11-422 0,-2 0 0,0 0 0,-7 22 0,9-39 0,1 0 0,0 0 0,-1 0 0,0 0 0,1-1 0,-1 1 0,0 0 0,0 0 0,0-1 0,0 1 0,0 0 0,0-1 0,-1 1 0,1-1 0,0 0 0,-1 1 0,1-1 0,-1 0 0,1 0 0,-1 0 0,0 0 0,0 0 0,1 0 0,-3 0 0,2-1 0,0-1 0,-1 0 0,1 1 0,0-1 0,0 0 0,0 0 0,0 0 0,0 0 0,0-1 0,0 1 0,1 0 0,-1-1 0,0 0 0,1 1 0,-1-1 0,1 0 0,0 0 0,-1 1 0,1-1 0,-2-4 0,-12-25 0,2 0 0,1-1 0,1 0 0,1-1 0,-6-45 0,13 63 0,-43-207 0,-26-343 0,70 540 0,0 3 0,0 0 0,2 0 0,0 0 0,1 0 0,1 0 0,7-28 0,-9 48 0,1 0 0,-1 1 0,0-1 0,0 1 0,1-1 0,-1 1 0,1 0 0,0-1 0,-1 1 0,1-1 0,0 1 0,0 0 0,0 0 0,0-1 0,0 1 0,0 0 0,0 0 0,0 0 0,0 0 0,0 0 0,1 0 0,-1 0 0,0 1 0,1-1 0,-1 0 0,1 1 0,-1-1 0,1 1 0,-1 0 0,1-1 0,-1 1 0,1 0 0,-1 0 0,1 0 0,-1 0 0,1 0 0,-1 0 0,1 0 0,-1 1 0,1-1 0,-1 0 0,1 1 0,-1-1 0,1 1 0,-1 0 0,0 0 0,1-1 0,-1 1 0,0 0 0,2 2 0,5 3 0,0 1 0,0 0 0,-1 0 0,0 1 0,-1 0 0,8 13 0,3 8 0,-2 2 0,-1 0 0,-1 1 0,-2 0 0,-1 1 0,-2 0 0,6 48 0,-3 10 0,-3 141 0,-8-190 0,1-4 0,-2 1 0,-1-1 0,-14 66 0,16-100 0,-1-1 0,0 0 0,0 1 0,-1-1 0,1 0 0,-1 0 0,1 0 0,-1 0 0,0 0 0,0-1 0,0 1 0,-1 0 0,-3 2 0,5-4 0,0 0 0,-1-1 0,1 1 0,0-1 0,-1 1 0,1-1 0,-1 0 0,1 0 0,-1 1 0,1-1 0,-1 0 0,1 0 0,-1-1 0,1 1 0,0 0 0,-1 0 0,1-1 0,-1 1 0,1-1 0,0 1 0,-1-1 0,1 1 0,0-1 0,-1 0 0,1 0 0,0 0 0,0 0 0,0 0 0,0 0 0,0 0 0,0 0 0,0 0 0,0 0 0,0 0 0,0-2 0,-7-7 0,1-1 0,1 1 0,0-1 0,0 0 0,1 0 0,-4-15 0,-21-83 0,13 20 0,4 0 0,3-1 0,5-1 0,3 1 0,15-121 0,-12 194 0,10-72 0,-10 82 0,1 0 0,-1 1 0,1-1 0,0 0 0,1 1 0,-1 0 0,1 0 0,7-11 0,-10 17 0,0-1 0,1 1 0,-1 0 0,0 0 0,0-1 0,1 1 0,-1 0 0,0 0 0,0-1 0,1 1 0,-1 0 0,0 0 0,1 0 0,-1-1 0,0 1 0,1 0 0,-1 0 0,0 0 0,1 0 0,-1 0 0,0 0 0,1 0 0,-1 0 0,1 0 0,-1 0 0,0 0 0,1 0 0,-1 0 0,0 0 0,1 0 0,-1 0 0,1 0 0,8 15 0,-4 11 0,-1 0 0,-2 0 0,0 0 0,-4 46 0,1-26 0,-49 684 0,48-710 0,-13 72 0,14-85 0,-1-1 0,0 0 0,0 0 0,0 0 0,-1 0 0,0 0 0,0 0 0,0 0 0,-1-1 0,-4 6 0,7-10 0,1-1 0,-1 1 0,1-1 0,-1 1 0,0-1 0,1 1 0,-1-1 0,0 1 0,0-1 0,1 0 0,-1 1 0,0-1 0,0 0 0,0 0 0,1 0 0,-1 1 0,0-1 0,0 0 0,0 0 0,0 0 0,1 0 0,-1-1 0,0 1 0,0 0 0,0 0 0,0 0 0,1-1 0,-1 1 0,0 0 0,0-1 0,1 1 0,-1 0 0,0-1 0,1 1 0,-1-1 0,0 0 0,1 1 0,-1-1 0,1 1 0,-1-1 0,1 0 0,-2-1 0,-2-5 0,-1 0 0,1 0 0,0 0 0,1-1 0,0 0 0,0 1 0,0-1 0,-1-11 0,-11-79 0,13 80 0,-13-153 0,16-339 0,0 483 0,-2 14 0,2-1 0,-1 1 0,2 0 0,0-1 0,0 1 0,1 0 0,1 0 0,6-16 0,-10 28 0,0 1 0,1 0 0,-1 0 0,0-1 0,0 1 0,0 0 0,0 0 0,1 0 0,-1-1 0,0 1 0,0 0 0,0 0 0,1 0 0,-1-1 0,0 1 0,0 0 0,1 0 0,-1 0 0,0 0 0,0 0 0,1 0 0,-1 0 0,0 0 0,1 0 0,-1-1 0,0 1 0,0 0 0,1 0 0,-1 1 0,0-1 0,1 0 0,-1 0 0,0 0 0,0 0 0,1 0 0,-1 0 0,11 16 0,-1 18 0,-1 1 0,-2-1 0,-1 2 0,1 48 0,-4-51 0,18 225 0,-11 0 0,-39 414 0,25-637 0,-13 56 0,16-88 0,1-1 0,-1 1 0,0 0 0,0-1 0,0 1 0,0-1 0,-1 0 0,1 1 0,0-1 0,-1 0 0,-3 4 0,4-6 0,1 0 0,0 1 0,-1-1 0,1 0 0,-1 0 0,1 0 0,-1 0 0,1 0 0,-1 0 0,1 0 0,-1 0 0,1 0 0,-1 0 0,1 0 0,-1 0 0,1 0 0,-1 0 0,1 0 0,-1 0 0,1-1 0,-1 1 0,1 0 0,-1 0 0,1-1 0,0 1 0,-1 0 0,1 0 0,-1-1 0,1 1 0,0-1 0,-1 1 0,1 0 0,0-1 0,-1 1 0,1-1 0,0 0 0,-5-7 0,1 0 0,0 0 0,1-1 0,0 0 0,-3-14 0,-16-91 0,4-1 0,-3-201 0,18 238 0,-5-91 0,22-258 0,-4 369 0,-11 58 0,1 0 0,0-1 0,0 1 0,0 0 0,0 0 0,0 0 0,0 0 0,0-1 0,0 1 0,0 0 0,0 0 0,0 0 0,0-1 0,0 1 0,0 0 0,0 0 0,0 0 0,0 0 0,0-1 0,0 1 0,0 0 0,1 0 0,-1 0 0,0 0 0,0-1 0,0 1 0,0 0 0,0 0 0,0 0 0,0 0 0,1 0 0,-1-1 0,0 1 0,0 0 0,0 0 0,0 0 0,1 0 0,-1 0 0,0 0 0,0 0 0,0 0 0,0 0 0,1 0 0,-1 0 0,0 0 0,0 0 0,0 0 0,0 0 0,1 0 0,-1 0 0,0 0 0,0 0 0,0 0 0,1 0 0,-1 0 0,0 0 0,0 0 0,0 0 0,1 0 0,5 29 0,3 75 0,-4 1 0,-12 141 0,-45 214 0,46-416 0,0 5 0,-2-1 0,-22 77 0,19-108 0,11-17 0,-1 0 0,1 0 0,-1 0 0,1 0 0,0 0 0,-1 0 0,1 0 0,-1 0 0,1 0 0,0 0 0,-1 0 0,1-1 0,0 1 0,-1 0 0,1 0 0,0 0 0,-1-1 0,1 1 0,0 0 0,0 0 0,-1-1 0,1 1 0,0 0 0,0-1 0,0 1 0,-1 0 0,1-1 0,0 1 0,0 0 0,0-1 0,0 1 0,0-1 0,0 1 0,-1 0 0,1-1 0,-4-17 0,0-1 0,1 1 0,0-23 0,-2-858 0,9 789 0,-3 71 0,2-64 0,18-127 0,-20 224 0,0 0 0,0 1 0,1-1 0,0 0 0,0 0 0,0 1 0,1-1 0,3-5 0,-6 11 0,0 0 0,0 0 0,1-1 0,-1 1 0,0 0 0,0 0 0,1 0 0,-1-1 0,0 1 0,0 0 0,1 0 0,-1 0 0,0 0 0,1-1 0,-1 1 0,0 0 0,1 0 0,-1 0 0,0 0 0,1 0 0,-1 0 0,0 0 0,1 0 0,-1 0 0,0 0 0,1 0 0,-1 0 0,0 0 0,1 1 0,-1-1 0,0 0 0,1 0 0,-1 0 0,0 0 0,0 0 0,1 1 0,-1-1 0,0 0 0,0 0 0,1 1 0,-1-1 0,0 0 0,1 1 0,12 32 0,0 34 0,-3 2 0,0 95 0,-8-126 0,15 900 0,-26-800 0,9-136 0,-1 7 0,0 0 0,-1 0 0,0 0 0,-5 14 0,7-22 0,-1-1 0,1 1 0,0 0 0,-1-1 0,1 1 0,0-1 0,-1 1 0,1 0 0,-1-1 0,1 1 0,-1-1 0,1 1 0,-1-1 0,1 0 0,-1 1 0,0-1 0,1 1 0,-1-1 0,0 0 0,1 0 0,-1 1 0,0-1 0,1 0 0,-1 0 0,-1 0 0,1 0 0,-1-1 0,1 1 0,-1-1 0,1 0 0,-1 1 0,1-1 0,-1 0 0,1 0 0,0 0 0,-1 0 0,1 0 0,0 0 0,0-1 0,0 1 0,0 0 0,-1-2 0,-18-29 0,1-1 0,1 0 0,3-1 0,-20-60 0,16 44 0,-167-511 0,153 435 0,6-1 0,-17-203 0,43 317 0,-1-75 0,2 82 0,1 0 0,-1 0 0,1 0 0,0 0 0,1 0 0,0 0 0,0 1 0,0-1 0,0 0 0,6-7 0,-8 12 0,1 0 0,0 0 0,-1 0 0,1 0 0,0 0 0,0 1 0,-1-1 0,1 0 0,0 0 0,0 1 0,0-1 0,0 0 0,0 1 0,0-1 0,0 1 0,0-1 0,1 1 0,-1 0 0,0-1 0,0 1 0,0 0 0,0 0 0,0 0 0,1 0 0,-1 0 0,0 0 0,0 0 0,0 0 0,0 1 0,1-1 0,1 1 0,-1 0 0,1 1 0,0 0 0,-1-1 0,1 1 0,-1 0 0,0 0 0,1 0 0,-1 1 0,0-1 0,0 1 0,2 4 0,5 8 0,-2 0 0,0 0 0,-1 1 0,0 0 0,-2 1 0,6 29 0,6 112 0,-14-120 0,-6 678 0,3-698 0,0 9 0,-1 1 0,-1-1 0,-1 0 0,-10 31 0,5-41 0,1-19 0,-3-29 0,-13-123 0,19 104 0,-3 1 0,-19-69 0,11 86 0,16 32 0,-1-1 0,1 1 0,0-1 0,-1 1 0,1-1 0,-1 1 0,1 0 0,-1-1 0,1 1 0,-1 0 0,1 0 0,-1-1 0,1 1 0,-1 0 0,0 0 0,1 0 0,-1-1 0,1 1 0,-1 0 0,0 0 0,1 0 0,-1 0 0,1 0 0,-1 0 0,0 1 0,1-1 0,-1 0 0,0 0 0,-3 3 0,2 0 0,-1 0 0,0 0 0,1 0 0,-1 0 0,1 1 0,0-1 0,0 0 0,0 1 0,1 0 0,-1 0 0,1-1 0,-2 7 0,-15 50 0,3 0 0,-8 66 0,-6 131 0,18-144 0,10-110 0,-8 46 0,9-48 0,0-1 0,0 0 0,0 0 0,0 1 0,0-1 0,0 0 0,0 1 0,0-1 0,0 0 0,0 0 0,-1 0 0,1 1 0,0-1 0,0 0 0,0 0 0,0 0 0,-1 1 0,1-1 0,0 0 0,0 0 0,-1 0 0,1 0 0,0 1 0,0-1 0,0 0 0,-1 0 0,1 0 0,0 0 0,-1 0 0,1 0 0,0 0 0,0 0 0,-1 0 0,1 0 0,0 0 0,0 0 0,-1 0 0,1 0 0,0 0 0,0 0 0,-1 0 0,1 0 0,-1-1 0,-13-23 0,-4-35 0,1-1 0,4-1 0,-10-113 0,14 106 0,9 64 0,-40-468 0,45 390 0,-5 81 0,0-1 0,0 1 0,0-1 0,0 1 0,0 0 0,0-1 0,1 1 0,-1 0 0,0-1 0,1 1 0,-1 0 0,1-1 0,0 1 0,0 0 0,-1 0 0,1 0 0,0 0 0,0 0 0,0 0 0,0 0 0,0 0 0,2-1 0,-2 2 0,0 1 0,1 0 0,-1 0 0,0 0 0,0 0 0,0 0 0,0 0 0,0 0 0,0 0 0,0 0 0,0 1 0,0-1 0,0 0 0,-1 1 0,1-1 0,0 0 0,-1 1 0,1-1 0,-1 1 0,0-1 0,1 3 0,13 47 0,-1 1 0,-3 1 0,4 68 0,-5-44 0,8 75 0,16 113 0,-31-260 0,2-14 0,1-27 0,7-98 0,-5-1 0,-7 0 0,-22-178 0,31 416 0,-8 164 0,-32 128 0,29-383 0,2-3 0,0-1 0,-1 0 0,-1 0 0,1 0 0,-1 0 0,-1 0 0,1 0 0,-1 0 0,-6 9 0,9-16 0,0-1 0,-1 0 0,1 0 0,0 0 0,0 1 0,-1-1 0,1 0 0,0 0 0,-1 0 0,1 0 0,0 0 0,-1 1 0,1-1 0,0 0 0,-1 0 0,1 0 0,0 0 0,-1 0 0,1 0 0,0 0 0,-1 0 0,1 0 0,0-1 0,-1 1 0,1 0 0,0 0 0,-1 0 0,1 0 0,0 0 0,0 0 0,-1-1 0,1 1 0,0 0 0,-1 0 0,1 0 0,0-1 0,0 1 0,0 0 0,-1-1 0,1 1 0,0 0 0,0 0 0,0-1 0,-1 1 0,1 0 0,0-1 0,0 1 0,0 0 0,0-1 0,0 1 0,0 0 0,0-1 0,0 1 0,0 0 0,0-1 0,0 1 0,0 0 0,0-1 0,0 1 0,0-1 0,-3-19 0,1 0 0,1 0 0,0 0 0,2 0 0,0 0 0,6-30 0,114-508 0,-75 375 0,-38 141 0,-6 31 0,-1 1 0,2-1 0,-1 1 0,1-1 0,1 1 0,0 1 0,7-15 0,-4 23 0,-2 13 0,2 19 0,-2 0 0,-1 1 0,-1-1 0,-3 44 0,1-21 0,0 4 0,-1 23 0,4 0 0,3-1 0,23 107 0,-28-180 0,9 33 0,-13-75 0,-3-1 0,-26-182 0,-2-237 0,42 115 0,-3 266 0,3 1 0,27-110 0,-35 177 0,1 0 0,0 1 0,0-1 0,0 1 0,0-1 0,1 1 0,6-9 0,-8 13 0,-1 1 0,1-1 0,-1 1 0,0 0 0,1-1 0,-1 1 0,1 0 0,-1-1 0,1 1 0,-1 0 0,1 0 0,-1 0 0,1-1 0,-1 1 0,1 0 0,-1 0 0,1 0 0,-1 0 0,1 0 0,0 0 0,-1 0 0,1 0 0,-1 0 0,1 0 0,-1 0 0,1 0 0,-1 1 0,1-1 0,-1 0 0,1 0 0,-1 0 0,1 1 0,-1-1 0,1 0 0,-1 1 0,1-1 0,-1 0 0,1 1 0,-1-1 0,0 1 0,1-1 0,-1 1 0,0-1 0,1 1 0,-1-1 0,0 1 0,0-1 0,0 1 0,1-1 0,-1 1 0,0 0 0,6 16 0,0 1 0,-1 0 0,-1 0 0,-1 0 0,0 0 0,-2 1 0,0 23 0,1-4 0,12 1114 0,-16-1050 0,3-66 0,-1-36 0,0 0 0,0 0 0,0 0 0,0 0 0,0 0 0,0-1 0,0 1 0,0 0 0,0 0 0,1 0 0,-1 0 0,0 0 0,0 0 0,0 0 0,0 0 0,0 0 0,0 0 0,0 0 0,0 0 0,0 0 0,1 0 0,-1 0 0,0 0 0,0 0 0,0 0 0,6-64 0,11-367 0,4-71 0,-17 439 0,13-132 0,-14 183 0,0 27 0,0 231 0,-5-159 0,-7 352-3461,-3 281-278,20-239 4155,-2-386-416,-1-72 0,-5-23 0,0 0 0,0 0 0,0 0 0,0 0 0,0 1 0,0-1 0,1 0 0,-1 0 0,0 0 0,0 0 0,0 0 0,0 0 0,0 0 0,0 0 0,0 1 0,1-1 0,-1 0 0,0 0 0,0 0 0,0 0 0,0 0 0,1 0 0,-1 0 0,0 0 0,0 0 0,0 0 0,0 0 0,0 0 0,1 0 0,-1 0 0,0 0 0,0 0 0,0 0 0,0 0 0,1 0 0,-1 0 0,0 0 0,0 0 0,0-1 0,0 1 0,0 0 0,0 0 0,1 0 0,-1 0 0,0 0 0,0 0 0,0 0 0,0-1 0,0 1 0,0 0 0,0 0 0,0 0 0,0 0 0,1-1 0,13-34 0,-12 30 0,68-191 5072,-5 17-3360,-63 173-1712,1-3 0,0 1 0,0-1 0,-1 0 0,0 0 0,1-17 0,-3 25 0,-1-1 0,1 0 0,0 0 0,-1 0 0,1 0 0,-1 0 0,1 0 0,-1 0 0,0 0 0,0 1 0,0-1 0,0 0 0,0 1 0,0-1 0,0 1 0,-1-1 0,1 1 0,-1-1 0,1 1 0,-1 0 0,1 0 0,-1 0 0,0 0 0,1 0 0,-1 0 0,0 0 0,0 1 0,0-1 0,0 0 0,0 1 0,-2-1 0,-15-3 0,-1-2 0,1 0 0,0-1 0,1-1 0,-1-1 0,-30-20 0,41 22 0,-1 0 0,1 0 0,0-1 0,1 0 0,0 0 0,0-1 0,1 0 0,0 0 0,0-1 0,1 1 0,1-1 0,-1 0 0,2-1 0,-5-14 0,5 14 0,1-1 0,-1 1 0,2 0 0,-1-1 0,2 1 0,0-1 0,0 1 0,1-1 0,0 0 0,3-12 0,-1 16 0,0 1 0,0 0 0,1 0 0,0 0 0,0 0 0,1 0 0,-1 1 0,1 0 0,1 0 0,-1 0 0,1 1 0,0 0 0,0 0 0,1 0 0,0 1 0,7-4 0,11-5 0,0 1 0,1 1 0,1 2 0,0 0 0,0 2 0,1 1 0,28-2 0,-22 4 0,1 2 0,-1 1 0,1 2 0,-1 1 0,49 10 0,-79-12 0,-1 1 0,1 0 0,-1 0 0,1 0 0,-1 0 0,0 1 0,0-1 0,1 1 0,-1 0 0,0 0 0,0 0 0,4 4 0,-6-5 0,-1-1 0,0 1 0,1 0 0,-1-1 0,0 1 0,1 0 0,-1-1 0,0 1 0,0 0 0,0-1 0,0 1 0,0 0 0,0 0 0,0-1 0,0 1 0,0 0 0,0-1 0,0 1 0,0 0 0,0-1 0,0 1 0,-1 0 0,1-1 0,0 1 0,-1 0 0,-1 2 0,0-1 0,1 1 0,-2-1 0,1 0 0,0 0 0,0 0 0,-1 0 0,1 0 0,-5 2 0,-17 7 0,-1 0 0,-1-1 0,0-1 0,0-2 0,0 0 0,-38 3 0,-529 52 0,358-37 0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48:28.495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0 0 24575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48:29.73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0 24575,'4'0'0,"16"0"0,12 0 0,7 0 0,-1 0 0,0 0 0,-8 0-8191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48:34.180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0 24575,'4'4'0,"7"7"0,1 0-8191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48:34.56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0 0 24575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48:41.764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0:57.13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0:58.880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0:59.66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20.757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22.307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22.307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22.662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27.702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40.935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41.41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41.787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42.901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361 0 24575,'-11'36'0,"3"1"0,-8 67 0,9-43 0,-127 1365-9816,113-1128 9557,-40 799-125,39-629 389,12-276-14,-19 655 10415,29-833-10493,-1 36 366,1-48-344,-1 0 0,1 0 0,0-1-1,-1 1 1,1 0 0,-1 0 0,1-1 0,-1 1-1,0 0 1,0-1 0,0 1 0,0-1-1,0 1 1,0-1 0,0 1 0,-1-1-1,1 0 1,0 0 0,-1 0 0,1 1-1,-1-1 1,-1 1 0,-14 0-6761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43.27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48.17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2:00.69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22.662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2:09.59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2:11.286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2:11.74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2:12.930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2:15.165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2:15.785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1 128 24575,'22'-4'0,"49"-2"0,79-5 0,95 1 0,105 1 0,92 2 0,60-6-6252,67-2 6252,4-2 0,-45 2 0,-91 3 0,-120 3-1939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27.702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40.935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41.41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41.787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42.901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361 0 24575,'-11'36'0,"3"1"0,-8 67 0,9-43 0,-127 1365-9816,113-1128 9557,-40 799-125,39-629 389,12-276-14,-19 655 10415,29-833-10493,-1 36 366,1-48-344,-1 0 0,1 0 0,0-1-1,-1 1 1,1 0 0,-1 0 0,1-1 0,-1 1-1,0 0 1,0-1 0,0 1 0,0-1-1,0 1 1,0-1 0,0 1 0,-1-1-1,1 0 1,0 0 0,-1 0 0,1 1-1,-1-1 1,-1 1 0,-14 0-6761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43.27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48:26.87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715 701 24575,'1'-1'0,"0"0"0,-1 0 0,1 0 0,0 0 0,0 0 0,0 0 0,0 0 0,-1 0 0,1 1 0,0-1 0,1 0 0,-1 1 0,0-1 0,0 1 0,0-1 0,0 1 0,0 0 0,0-1 0,1 1 0,-1 0 0,2 0 0,3-2 0,83-19 0,2 4 0,107-6 0,-31 4 0,334-51 0,-472 66 0,-21 4 0,1 0 0,-1-1 0,0 0 0,0-1 0,-1 0 0,1 0 0,0 0 0,-1-1 0,1-1 0,-1 1 0,11-8 0,-18 11 0,1-1 0,-1 1 0,0-1 0,0 1 0,0-1 0,1 1 0,-1-1 0,0 1 0,0-1 0,0 0 0,0 1 0,0-1 0,0 1 0,0-1 0,0 1 0,0-1 0,-1 0 0,1 1 0,0-1 0,0 1 0,0-1 0,-1 1 0,1-1 0,0 1 0,-1-1 0,1 1 0,0-1 0,-1 1 0,1 0 0,0-1 0,-1 1 0,1 0 0,-1-1 0,1 1 0,-1 0 0,1-1 0,-1 1 0,1 0 0,-1 0 0,1-1 0,-1 1 0,1 0 0,-1 0 0,-1 0 0,-27-12 0,28 12 0,-39-10 0,-1 1 0,-1 1 0,-72-2 0,-135 11 0,119 2 0,91-3 0,12-1 0,-1 2 0,-38 5 0,65-6 0,-1 0 0,1 0 0,0 0 0,-1 0 0,1 1 0,-1-1 0,1 0 0,0 1 0,-1-1 0,1 1 0,0-1 0,0 1 0,-1 0 0,1 0 0,0-1 0,0 1 0,0 0 0,0 0 0,0 0 0,0 0 0,0 0 0,0 0 0,0 1 0,0-1 0,1 0 0,-2 2 0,2-1 0,1 0 0,-1-1 0,0 1 0,1 0 0,0 0 0,-1-1 0,1 1 0,0-1 0,0 1 0,-1-1 0,1 1 0,1-1 0,-1 1 0,0-1 0,0 0 0,0 0 0,3 2 0,6 6 0,1-1 0,0-1 0,0 0 0,19 9 0,-5-7 0,49 11 0,-13-4 0,-59-12 0,-12 1 0,-25 1 0,-508 16 0,414-21 0,80-1 0</inkml:trace>
  <inkml:trace contextRef="#ctx0" brushRef="#br0">452 1602 24575,'197'3'0,"-114"-4"0,-80 0 0,249-10 0,-203-1 0,-49 12 0,1 0 0,-1 0 0,0 0 0,1 0 0,-1 0 0,0-1 0,0 1 0,1 0 0,-1 0 0,0 0 0,1-1 0,-1 1 0,0 0 0,0-1 0,0 1 0,1 0 0,-1 0 0,0-1 0,0 1 0,0 0 0,0-1 0,1 1 0,-1 0 0,0-1 0,0 1 0,0 0 0,0-1 0,0 1 0,0-1 0,0 1 0,0 0 0,0-1 0,0 1 0,0 0 0,0-1 0,-1 1 0,1 0 0,0-1 0,0 1 0,0 0 0,0-1 0,-1 1 0,1 0 0,0 0 0,0-1 0,0 1 0,-1 0 0,1-1 0,0 1 0,-1 0 0,1 0 0,0 0 0,0-1 0,-1 1 0,0 0 0,-12-8 0,0 1 0,-1 1 0,0 0 0,0 1 0,-1 0 0,1 1 0,-28-4 0,5 0 0,-17-6 0,24 6 0,0 1 0,-37-4 0,54 12 0,13 5 0,20 13 0,19 11 0,2-2 0,1-2 0,59 26 0,149 50 0,-142-66 0,3-6 0,0-4 0,216 21 0,-315-46 0,49 0 0,-59-1 0,0 0 0,0 0 0,0 0 0,0-1 0,0 1 0,0-1 0,0 1 0,-1-1 0,1 0 0,0 0 0,0 0 0,0 0 0,-1 0 0,1 0 0,0 0 0,-1-1 0,1 1 0,-1 0 0,0-1 0,1 1 0,-1-1 0,0 0 0,1-1 0,-1 1 0,-1 0 0,0 0 0,1 0 0,-1 0 0,0 0 0,0 0 0,0 0 0,0 0 0,-1-1 0,1 1 0,-1 0 0,1 0 0,-1 0 0,1 1 0,-1-1 0,0 0 0,0 0 0,0 0 0,-2-1 0,-26-35 0,27 36 0,-17-17 0,0 1 0,-2 0 0,-1 2 0,0 0 0,0 1 0,-2 2 0,0 0 0,0 2 0,-1 0 0,-1 2 0,1 1 0,-2 1 0,1 1 0,-1 1 0,1 1 0,-39 0 0,58 4 0,-1 0 0,1 1 0,-1 0 0,1 0 0,-1 1 0,1-1 0,0 2 0,0-1 0,0 1 0,0 0 0,0 0 0,1 1 0,0 0 0,-1 0 0,1 0 0,1 1 0,-11 11 0,15-18 0,0 0 0,0 0 0,1 1 0,-1-1 0,1 0 0,-1 0 0,1 0 0,0 0 0,0 0 0,0 0 0,0 0 0,0 0 0,0 1 0,1-1 0,-1-2 0,5-19 0,1 0 0,1 0 0,1 0 0,1 1 0,1 0 0,1 1 0,1 1 0,0-1 0,2 2 0,0 0 0,19-20 0,3 1 0,1 2 0,2 2 0,2 1 0,44-28 0,-18 23 0,-50 31 0,-21 13 0,-32 19 0,-213 122 0,-73 46 0,20 22 0,290-205 0,-39 36 0,49-44 0,1 0 0,-1-1 0,0 1 0,1 0 0,-1 0 0,1 0 0,0 0 0,0 1 0,0-1 0,0 0 0,0 0 0,0 1 0,0-1 0,1 0 0,-1 1 0,1-1 0,0 1 0,0-1 0,0 1 0,0 3 0,1-4 0,0-1 0,0 1 0,0-1 0,0 1 0,1-1 0,-1 1 0,0-1 0,0 0 0,1 0 0,-1 1 0,1-1 0,0 0 0,-1 0 0,1-1 0,-1 1 0,1 0 0,0 0 0,0-1 0,0 1 0,-1-1 0,4 1 0,29 4 0,-1-1 0,1-2 0,0-1 0,58-6 0,-79 4 0,667-83 0,-668 82 0,40-6 0,-1-2 0,0-2 0,76-29 0,-100 23 0,-26 18 0,-1 0 0,1-1 0,-1 1 0,0 0 0,1-1 0,-1 1 0,0-1 0,0 1 0,1 0 0,-1-1 0,0 1 0,0-1 0,1 1 0,-1-1 0,0 1 0,0-1 0,0 1 0,0-1 0,0 1 0,0-1 0,0 1 0,0-1 0,0 1 0,0-1 0,0 1 0,0-1 0,0 1 0,-1-1 0,-1-2 0,0 2 0,0-1 0,0 0 0,-1 0 0,1 1 0,-1-1 0,0 1 0,1 0 0,-1 0 0,0 0 0,1 0 0,-1 0 0,-6 0 0,-37-7 0,0 2 0,0 2 0,-79 4 0,60 1 0,-68-8 0,112 4 0,0-2 0,-39-13 0,40 10 0,0 2 0,-42-7 0,26 10 0,1 2 0,-1 1 0,0 1 0,0 3 0,1 1 0,0 1 0,0 2 0,0 1 0,1 2 0,1 2 0,0 1 0,-32 18 0,59-29 0,1 0 0,0 0 0,0 1 0,0 0 0,0 0 0,-7 9 0,11-13 0,1 0 0,0 1 0,0-1 0,0 0 0,-1 1 0,1-1 0,0 0 0,0 1 0,0-1 0,0 0 0,0 1 0,0-1 0,0 0 0,-1 1 0,1-1 0,0 1 0,0-1 0,0 0 0,1 1 0,-1-1 0,0 0 0,0 1 0,0-1 0,0 1 0,0-1 0,0 0 0,0 1 0,1-1 0,-1 1 0,17 5 0,7-6 0,1-1 0,-1-1 0,0-1 0,0-1 0,45-15 0,5 1 0,1225-301 0,-1208 296 0,-77 22 0,-21 8 0,-57 26 0,-2-2 0,-95 30 0,41-17 0,-182 87 0,285-125 0,1-1 0,-1-1 0,0 0 0,0-2 0,-1 0 0,1 0 0,-24-2 0,18 0 0,0 1 0,1 1 0,-26 6 0,40-6 0,0 0 0,0-1 0,1 1 0,-1-1 0,0-1 0,0 0 0,-15-1 0,22 1 0,0 0 0,-1-1 0,1 1 0,0-1 0,0 1 0,-1-1 0,1 0 0,0 1 0,0-1 0,0 0 0,0 0 0,0 0 0,0 0 0,0 0 0,0 0 0,0 0 0,0 0 0,1 0 0,-1 0 0,-1-2 0,1 0 0,1 0 0,-1-1 0,1 1 0,-1 0 0,1 0 0,0-1 0,0 1 0,0 0 0,1 0 0,-1 0 0,1-1 0,1-3 0,4-12 0,1 1 0,1 0 0,0 0 0,1 1 0,1 0 0,0 0 0,15-16 0,96-102 0,-116 130 0,218-195 0,27-28 0,-229 205 0,-2-1 0,-1-1 0,-1-1 0,-1 0 0,-1-1 0,-1-1 0,9-29 0,-1-9 0,25-131 0,-49 216 0,0 0 0,2 0 0,2 23 0,-1 25 0,-24 498 0,23-538 0,-3 35 0,2-59 0,1 1 0,-1 0 0,1-1 0,-1 1 0,0-1 0,-1 1 0,1-1 0,-1 1 0,1-1 0,-1 0 0,-3 5 0,4-8 0,1 1 0,-1-1 0,0 0 0,1 1 0,-1-1 0,1 0 0,-1 1 0,0-1 0,1 0 0,-1 0 0,0 0 0,1 1 0,-1-1 0,0 0 0,0 0 0,1 0 0,-1 0 0,0 0 0,1 0 0,-1 0 0,0-1 0,1 1 0,-1 0 0,0 0 0,1-1 0,-1 1 0,0 0 0,1 0 0,-1-1 0,1 1 0,-1-1 0,0 1 0,1-1 0,-1 1 0,1-1 0,0 1 0,-1-1 0,1 1 0,-1-1 0,1 1 0,-1-2 0,-12-16 0,0 0 0,2-1 0,0-1 0,1 0 0,1 0 0,-11-35 0,-39-121 0,-65-330 0,119 479 0,1 12 0,1 0 0,0-1 0,1 1 0,1 0 0,0 0 0,1-1 0,3-23 0,-3 39 0,0-1 0,0 1 0,0-1 0,0 0 0,0 1 0,0-1 0,0 0 0,1 1 0,-1-1 0,0 0 0,0 1 0,0-1 0,1 1 0,-1-1 0,0 1 0,1-1 0,-1 0 0,0 1 0,1-1 0,-1 1 0,1 0 0,-1-1 0,1 1 0,-1-1 0,1 1 0,-1 0 0,1-1 0,-1 1 0,1 0 0,0 0 0,-1-1 0,1 1 0,0 0 0,-1 0 0,1 0 0,-1 0 0,1 0 0,0 0 0,-1 0 0,1 0 0,0 0 0,-1 0 0,1 0 0,0 0 0,0 1 0,2 0 0,-1 1 0,1 0 0,-1-1 0,0 1 0,0 0 0,0 1 0,0-1 0,0 0 0,2 4 0,7 14 0,-1 0 0,-1 0 0,-1 1 0,0 0 0,-2 0 0,7 42 0,10 143 0,-21-188 0,14 318 0,-17-276 0,1-59 0,1 0 0,-1-1 0,0 1 0,0 0 0,0 0 0,0-1 0,0 1 0,0 0 0,-1 0 0,1-1 0,0 1 0,0 0 0,0-1 0,-1 1 0,1 0 0,0-1 0,-1 1 0,1 0 0,-1-1 0,1 1 0,-1-1 0,1 1 0,-1-1 0,1 1 0,-1-1 0,1 1 0,-1-1 0,1 1 0,-1-1 0,0 0 0,1 1 0,-1-1 0,0 0 0,0 0 0,1 0 0,-2 1 0,1-2 0,-1 0 0,1 0 0,-1-1 0,1 1 0,0 0 0,0-1 0,0 1 0,-1-1 0,1 1 0,0-1 0,1 1 0,-1-1 0,0 1 0,0-1 0,1 0 0,-1-2 0,-11-40 0,1-2 0,3 1 0,2-1 0,-1-86 0,5 72 0,-11-403 0,19 377 0,5 61 0,-11 25 0,0 0 0,0 0 0,1-1 0,-1 1 0,1 0 0,-1-1 0,0 1 0,1 0 0,-1 0 0,1 0 0,-1 0 0,1-1 0,-1 1 0,0 0 0,1 0 0,-1 0 0,1 0 0,-1 0 0,1 0 0,-1 0 0,1 0 0,-1 0 0,0 0 0,1 0 0,-1 1 0,1-1 0,-1 0 0,1 0 0,0 1 0,2 1 0,0 1 0,0 0 0,-1-1 0,1 1 0,-1 1 0,1-1 0,-1 0 0,0 0 0,0 1 0,1 3 0,13 34 0,-2 0 0,-1 0 0,-3 1 0,9 76 0,15 165 0,-5 382 0,-29-636 0,2 13 0,-3 0 0,-1-1 0,-14 82 0,6-103 0,10-20 0,0 0 0,0 1 0,0-1 0,-1 0 0,1 0 0,0 0 0,0 0 0,-1 0 0,1 1 0,0-1 0,-1 0 0,1 0 0,0 0 0,0 0 0,-1 0 0,1 0 0,0 0 0,-1 0 0,1 0 0,0 0 0,-1 0 0,1 0 0,0 0 0,0 0 0,-1 0 0,1-1 0,0 1 0,0 0 0,-1 0 0,1 0 0,0 0 0,0 0 0,-1-1 0,1 1 0,0 0 0,0 0 0,-1-1 0,1 1 0,0 0 0,-4-7 0,0 0 0,1 0 0,-1 0 0,1 0 0,1 0 0,0-1 0,-2-7 0,-19-84 0,-14-139 0,7-111 0,28 320 0,1 11 0,-4-56 0,4-75 0,8 115 0,-1 36 0,1 17 0,10 55 0,-4 1 0,6 142 0,-17-188 0,0-3 0,3 48 0,-5-70 0,0 1 0,0-1 0,0 0 0,-1 1 0,1-1 0,-1 0 0,0 0 0,0 0 0,-1 1 0,-2 5 0,4-10 0,0 0 0,0 0 0,0 0 0,-1 0 0,1 1 0,0-1 0,0 0 0,0 0 0,-1 0 0,1 0 0,0 0 0,0 0 0,-1 0 0,1 1 0,0-1 0,0 0 0,-1 0 0,1 0 0,0 0 0,0 0 0,-1 0 0,1 0 0,0 0 0,0 0 0,-1-1 0,1 1 0,0 0 0,0 0 0,-1 0 0,1 0 0,0 0 0,0 0 0,0 0 0,-1 0 0,1-1 0,0 1 0,0 0 0,0 0 0,-1 0 0,1 0 0,0-1 0,0 1 0,0 0 0,0-1 0,-13-20 0,-4-30 0,3 0 0,1 0 0,3-1 0,-5-79 0,9 81 0,0 2 0,0 10 0,1 0 0,3 0 0,0-1 0,3 1 0,7-54 0,5 55 0,-13 37 0,1-1 0,-1 1 0,0-1 0,0 0 0,1 1 0,-1-1 0,0 1 0,1-1 0,-1 1 0,1-1 0,-1 1 0,0 0 0,1-1 0,-1 1 0,1-1 0,0 1 0,-1 0 0,1-1 0,-1 1 0,1 0 0,-1 0 0,1 0 0,0-1 0,-1 1 0,1 0 0,-1 0 0,1 0 0,0 0 0,-1 0 0,1 0 0,0 0 0,-1 0 0,1 0 0,-1 0 0,1 0 0,0 1 0,-1-1 0,1 0 0,-1 0 0,1 1 0,0-1 0,-1 0 0,1 1 0,-1-1 0,1 0 0,-1 1 0,1-1 0,-1 1 0,0-1 0,1 1 0,0 0 0,5 10 0,0 1 0,-1-1 0,0 1 0,0 0 0,-2 0 0,1 1 0,-1-1 0,-1 1 0,1 19 0,1-7 0,29 261 0,-5 387 0,-28-647 0,1 3 0,-1 0 0,-1 0 0,-2 0 0,-8 39 0,2-51 0,8-17 0,1 0 0,0 0 0,-1 0 0,1 1 0,0-1 0,-1 0 0,1 0 0,0 0 0,-1 0 0,1 0 0,0 0 0,-1 0 0,1 0 0,-1 0 0,1 0 0,0 0 0,-1 0 0,1 0 0,0 0 0,-1 0 0,1 0 0,0-1 0,-1 1 0,1 0 0,0 0 0,-1 0 0,1 0 0,0-1 0,-1 1 0,1 0 0,0 0 0,-1-1 0,-3-4 0,0 0 0,0 0 0,1-1 0,0 1 0,0-1 0,0 1 0,0-1 0,1 0 0,-2-8 0,-16-71 0,11 46 0,-41-227 0,-17-303 0,64 538 0,2 27 0,0 6 0,0 48 0,1-48 0,3 332 0,-1 145 0,-3-454 0,-2-35 0,-2-52 0,-46-895 0,50 889 0,4 159 0,-13 978 0,9-1029 0,-3 46 0,3-80 0,0 1 0,0-1 0,0 0 0,-1 0 0,0 0 0,0 0 0,0 0 0,-1 0 0,-3 5 0,6-10 0,-1-1 0,1 0 0,0 0 0,0 1 0,0-1 0,0 0 0,-1 0 0,1 1 0,0-1 0,0 0 0,-1 0 0,1 0 0,0 1 0,0-1 0,-1 0 0,1 0 0,0 0 0,0 0 0,-1 0 0,1 0 0,0 0 0,-1 0 0,1 1 0,0-1 0,0 0 0,-1 0 0,1 0 0,0 0 0,-1 0 0,1-1 0,0 1 0,-1 0 0,1 0 0,0 0 0,-1 0 0,-8-15 0,0-13 0,2-1 0,1 0 0,2-1 0,-1-31 0,1 23 0,-14-157 0,11-259 0,15 367 0,-8 85 0,1-1 0,-1 1 0,1-1 0,-1 1 0,1 0 0,0-1 0,0 1 0,0 0 0,0 0 0,0 0 0,0 0 0,3-4 0,4 11 0,0 18 0,3 48 0,-2 0 0,-4 1 0,-6 103 0,1-140 0,-5 110 0,-38 245 0,41-375 0,-19 76 0,19-87 0,1 1 0,-1 0 0,0 0 0,0-1 0,0 1 0,-1-1 0,0 0 0,0 0 0,0 0 0,0 0 0,0 0 0,-1-1 0,0 0 0,-5 4 0,8-6 0,-1 0 0,0-1 0,1 1 0,-1-1 0,0 1 0,0-1 0,1 0 0,-1 1 0,0-1 0,0 0 0,0 0 0,1-1 0,-1 1 0,0 0 0,0 0 0,1-1 0,-1 1 0,0-1 0,0 0 0,1 0 0,-1 1 0,1-1 0,-1 0 0,1 0 0,-1 0 0,1-1 0,-1 1 0,1 0 0,0 0 0,0-1 0,0 1 0,0-1 0,-1-1 0,-6-8 0,0-1 0,1 0 0,-8-19 0,15 31 0,-40-100 0,5-2 0,-30-140 0,42 149 0,1 9 0,-111-513 0,127 557 0,6 39 0,1 8 0,4 64 0,-9 5 0,-25 142 0,-35 71 0,56-256 0,-16 58 0,22-85 0,0 0 0,0 0 0,0-1 0,-1 1 0,0-1 0,0 0 0,-1 0 0,1 0 0,-1 0 0,0-1 0,-5 5 0,8-8 0,0 0 0,-1-1 0,1 1 0,-1-1 0,1 1 0,0-1 0,-1 1 0,1-1 0,-1 0 0,1 0 0,-1 0 0,1 0 0,-1 0 0,1 0 0,-1 0 0,1 0 0,-1 0 0,1-1 0,-1 1 0,1-1 0,-1 1 0,1-1 0,0 1 0,-1-1 0,1 0 0,0 0 0,0 0 0,-1 0 0,1 0 0,0 0 0,0 0 0,0 0 0,0 0 0,-1-2 0,-7-8 0,0 0 0,1-1 0,0 0 0,1 0 0,0-1 0,-9-25 0,-28-97 0,43 133 0,-42-166 0,7-2 0,7-1 0,-11-336 0,44 395 0,-4 108 0,1-1 0,0 0 0,-1 0 0,1 1 0,1-1 0,-1 0 0,3-6 0,-3 11 0,-1 0 0,0 0 0,0 0 0,0 0 0,0 0 0,1 0 0,-1 0 0,0 0 0,0 0 0,0 0 0,0 0 0,1-1 0,-1 1 0,0 0 0,0 1 0,0-1 0,1 0 0,-1 0 0,0 0 0,0 0 0,0 0 0,0 0 0,1 0 0,-1 0 0,0 0 0,0 0 0,0 0 0,0 0 0,0 0 0,1 1 0,-1-1 0,0 0 0,0 0 0,0 0 0,0 0 0,0 0 0,0 1 0,0-1 0,1 0 0,-1 0 0,0 0 0,0 0 0,0 1 0,0-1 0,0 0 0,0 0 0,0 0 0,0 0 0,0 1 0,0-1 0,0 0 0,0 0 0,0 1 0,6 29 0,0 58 0,-4 0 0,-4 0 0,-16 115 0,13-159 0,-26 212 0,-80 318 0,104-543 0,4-17 0,0 0 0,0-1 0,-1 0 0,-1 0 0,0 0 0,-1-1 0,-11 20 0,17-32 0,0 1 0,-1-1 0,1 1 0,-1-1 0,1 0 0,0 1 0,-1-1 0,1 1 0,-1-1 0,1 0 0,-1 1 0,1-1 0,-1 0 0,1 0 0,-1 1 0,1-1 0,-1 0 0,1 0 0,-1 0 0,0 0 0,1 0 0,-1 0 0,1 0 0,-1 0 0,1 0 0,-1 0 0,0 0 0,1 0 0,-1 0 0,1 0 0,-1 0 0,1-1 0,-1 1 0,1 0 0,-1 0 0,1-1 0,-1 1 0,1 0 0,-1-1 0,1 1 0,-1-1 0,1 1 0,0 0 0,-1-1 0,1 1 0,-1-2 0,-2-3 0,-1 0 0,1-1 0,0 1 0,1-1 0,0 0 0,0 1 0,0-1 0,-2-12 0,-4-61 0,5 48 0,-12-1013 0,16 1016 0,16-229 0,-17 255 0,0-1 0,0 1 0,1-1 0,-1 1 0,1-1 0,-1 1 0,1 0 0,-1-1 0,1 1 0,0 0 0,0 0 0,1 0 0,-1-1 0,0 1 0,1 0 0,2-3 0,6 14 0,-1 22 0,8 62 0,-5 0 0,1 178 0,-11-162 0,-8 874 0,4-945 0,3-24 0,-1-1 0,-1 1 0,0 0 0,-1 0 0,-1-1 0,0 1 0,-1-1 0,0 0 0,-8 16 0,12-28 0,-1-1 0,1 1 0,0 0 0,-1 0 0,0-1 0,1 1 0,-1 0 0,1-1 0,-1 1 0,0-1 0,1 1 0,-1-1 0,0 1 0,1-1 0,-1 1 0,0-1 0,0 1 0,0-1 0,1 0 0,-1 0 0,0 1 0,0-1 0,0 0 0,0 0 0,0 0 0,1 0 0,-1 0 0,0 0 0,0 0 0,0 0 0,0-1 0,0 1 0,0 0 0,1 0 0,-1-1 0,0 1 0,-1-1 0,-1-1 0,0 0 0,1-1 0,-1 1 0,1 0 0,-1-1 0,1 0 0,0 1 0,-3-6 0,-7-13 0,2-1 0,0 0 0,1-1 0,1 0 0,-7-40 0,-15-128 0,28 183 0,-8-74 0,2 1 0,8-157 0,0 236 0,0 0 0,0 0 0,0-1 0,0 1 0,1 0 0,-1 0 0,1 0 0,0 0 0,0 1 0,0-1 0,0 0 0,0 0 0,1-2 0,-1 4 0,-1-1 0,1 1 0,-1 0 0,1-1 0,-1 1 0,1 0 0,-1 0 0,1 0 0,-1 0 0,1-1 0,0 1 0,-1 0 0,1 0 0,-1 0 0,1 0 0,-1 0 0,1 0 0,0 0 0,-1 0 0,1 1 0,-1-1 0,1 0 0,-1 0 0,1 0 0,-1 1 0,1-1 0,-1 0 0,1 0 0,-1 1 0,1 0 0,4 3 0,0 1 0,0 0 0,-1 0 0,0 0 0,0 1 0,-1-1 0,6 13 0,23 52 0,-3 1 0,21 82 0,31 163 0,-53-201 0,92 399 0,-105-464 0,-12-46 0,-5-32 0,-66-342 0,27 163 0,16 72 0,-149-899 0,169 987 0,6 47 0,-1 0 0,0 0 0,0 0 0,0 0 0,0 0 0,0 0 0,0 0 0,1 0 0,-1 0 0,0 0 0,0 0 0,0 0 0,0 0 0,0 0 0,0 0 0,1 0 0,-1 0 0,0 0 0,0 0 0,0 0 0,0 0 0,0 0 0,0 0 0,1 0 0,-1 0 0,0 0 0,0-1 0,0 1 0,0 0 0,0 0 0,0 0 0,0 0 0,0 0 0,0 0 0,0 0 0,1-1 0,22 79 0,284 1206 0,-240-929 0,-64-341 0,-2-22 0,-5-40 0,1 18 0,-60-619 0,51-1 0,13 640 0,-1-31 0,3 0 0,1 1 0,2-1 0,16-59 0,-21 97 0,0 1 0,0-1 0,0 0 0,1 1 0,-1-1 0,1 1 0,-1 0 0,1-1 0,0 1 0,2-2 0,-3 3 0,-1 1 0,1-1 0,-1 1 0,1 0 0,0-1 0,-1 1 0,1 0 0,0 0 0,-1-1 0,1 1 0,0 0 0,-1 0 0,1 0 0,0 0 0,0 0 0,-1 0 0,1 0 0,0 0 0,0 0 0,-1 0 0,1 0 0,0 1 0,-1-1 0,1 0 0,1 1 0,2 2 0,-1 0 0,1 0 0,-1 1 0,1-1 0,-1 1 0,0 0 0,-1 0 0,1 0 0,-1 0 0,3 7 0,14 28 0,-3 0 0,-1 1 0,16 71 0,13 135 0,-37-202 0,22 163 0,4 218 0,-32-407 0,-1-1 0,-1 1 0,-4 28 0,5-46 0,0 1 0,0 0 0,-1-1 0,1 1 0,0-1 0,0 1 0,0-1 0,-1 1 0,1-1 0,0 1 0,0-1 0,-1 1 0,1-1 0,0 1 0,-1-1 0,1 1 0,-1-1 0,1 0 0,0 1 0,-1-1 0,1 0 0,-1 1 0,1-1 0,-1 0 0,1 0 0,-1 1 0,0-1 0,0 0 0,0 0 0,0-1 0,0 1 0,1 0 0,-1-1 0,0 1 0,0-1 0,0 0 0,0 1 0,1-1 0,-1 0 0,0 1 0,1-1 0,-1 0 0,0 0 0,1 0 0,-1 0 0,1 1 0,-1-2 0,-7-15 0,0 1 0,1-1 0,1-1 0,-6-26 0,-14-91 0,19 92 0,-26-165 0,9-1 0,9-1 0,24-402 0,7 496 0,-4 85 0,-12 31 0,0 0 0,0 0 0,0-1 0,1 1 0,-1 0 0,0 0 0,0 0 0,0-1 0,1 1 0,-1 0 0,0 0 0,0 0 0,0 0 0,1 0 0,-1-1 0,0 1 0,0 0 0,1 0 0,-1 0 0,0 0 0,0 0 0,1 0 0,-1 0 0,0 0 0,1 0 0,-1 0 0,0 0 0,0 0 0,1 0 0,-1 0 0,0 0 0,0 0 0,1 1 0,-1-1 0,0 0 0,0 0 0,1 0 0,-1 0 0,0 0 0,0 1 0,0-1 0,1 0 0,-1 0 0,0 0 0,0 1 0,0-1 0,1 0 0,2 7 0,0-1 0,0 1 0,-1 0 0,1 0 0,1 13 0,16 91 0,-5 1 0,0 180 0,-11-184 0,9 669 0,-21-630 0,-1-91 0,9-56 0,0 0 0,0 0 0,0 1 0,0-1 0,0 0 0,0 0 0,0 1 0,0-1 0,0 0 0,0 0 0,0 1 0,-1-1 0,1 0 0,0 0 0,0 1 0,0-1 0,0 0 0,0 0 0,0 1 0,-1-1 0,1 0 0,0 0 0,0 0 0,0 0 0,-1 1 0,1-1 0,0 0 0,0 0 0,0 0 0,-1 0 0,1 0 0,0 0 0,0 1 0,-1-1 0,1 0 0,0 0 0,0 0 0,-1 0 0,1 0 0,0 0 0,0 0 0,-1 0 0,1 0 0,-8-25 0,-6-96 0,4-208 0,8 174 0,1 99 0,-18-400 0,14 518 0,30 592 0,-18-532 0,-5-96 0,43 427 0,-34-413 0,-9-43 0,-1 0 0,-1 0 0,1 0 0,0-1 0,-1 1 0,0 0 0,0-1 0,0 1 0,0 0 0,0-1 0,-1-3 0,-73-629 0,45 442 0,13 81 0,-48-297 0,51 357 0,13 53 0,0 0 0,0 0 0,0 1 0,0-1 0,0 0 0,0 0 0,0 0 0,-1 0 0,1 0 0,0 0 0,0 0 0,0 1 0,0-1 0,0 0 0,-1 0 0,1 0 0,0 0 0,0 0 0,0 0 0,0 0 0,-1 0 0,1 0 0,0 0 0,0 0 0,0 0 0,0 0 0,-1 0 0,1 0 0,0 0 0,0 0 0,0 0 0,0 0 0,-1 0 0,1 0 0,0-1 0,0 1 0,0 0 0,0 0 0,0 0 0,-1 0 0,1 0 0,0 0 0,0 0 0,0-1 0,0 1 0,-4 24 0,2-1 0,0 1 0,2 0 0,1 0 0,1 0 0,5 27 0,0-15 0,2 0 0,1-1 0,20 49 0,-19-62 0,1 0 0,0-1 0,2 0 0,0-1 0,2 0 0,0-1 0,1-1 0,1 0 0,0-2 0,1 0 0,1-1 0,34 20 0,-27-21 0,1 0 0,0-2 0,1-1 0,0-1 0,1-2 0,0 0 0,0-3 0,0 0 0,59 1 0,-78-6 0,-1-1 0,0 1 0,0-2 0,0 1 0,0-2 0,0 1 0,0-1 0,-1-1 0,1 0 0,-1 0 0,12-7 0,-16 8 0,-1-1 0,0 1 0,1-1 0,-1 0 0,-1 0 0,1 0 0,-1-1 0,1 1 0,-1-1 0,0 0 0,-1 0 0,1 0 0,-1 0 0,0 0 0,-1-1 0,1 1 0,-1 0 0,0-1 0,0 1 0,-1-1 0,1 1 0,-1-8 0,-2-2 0,0 1 0,-1 0 0,0 0 0,-1 0 0,-1 0 0,0 1 0,-1 0 0,0 0 0,-1 0 0,-9-12 0,-7-8 0,-2 0 0,-36-37 0,28 38 0,-1 2 0,-2 2 0,0 1 0,-2 1 0,-1 2 0,-1 2 0,-1 2 0,-1 1 0,0 3 0,-2 1 0,1 2 0,-2 2 0,0 2 0,-87-6 0,130 15 0,-53 0 0,33 9 0,22-9 0,-1 1 0,1-1 0,-1 1 0,1-1 0,0 1 0,-1 0 0,1-1 0,0 1 0,0-1 0,-1 1 0,1 0 0,0-1 0,0 1 0,0 0 0,0-1 0,0 1 0,0 0 0,0-1 0,0 1 0,0 0 0,0-1 0,0 1 0,1 0 0,-1-1 0,0 1 0,0-1 0,1 1 0,-1 0 0,0-1 0,1 2 0,6 7 0,0 0 0,1 0 0,0-1 0,1 1 0,0-2 0,0 1 0,1-1 0,14 8 0,-1 0 0,66 41 0,3-5 0,171 70 0,-261-120 0,0 0 0,0 0 0,0 0 0,0 0 0,0 0 0,0 0 0,0 0 0,0 0 0,0 1 0,-1-1 0,1 1 0,-1 0 0,3 2 0,-4-4 0,0 1 0,0 0 0,0-1 0,0 1 0,0-1 0,0 1 0,0-1 0,0 1 0,0-1 0,0 1 0,0-1 0,0 1 0,-1-1 0,1 1 0,0-1 0,0 1 0,-1-1 0,1 0 0,0 1 0,-1-1 0,1 1 0,0-1 0,-1 0 0,1 1 0,-1-1 0,1 0 0,0 1 0,-1-1 0,1 0 0,-1 0 0,1 1 0,-1-1 0,0 0 0,-8 4 0,0-2 0,0 1 0,0-1 0,-1 0 0,-10 0 0,-216 9 0,123-9 0,50-2 0,62 0 0,0 0 0,0 1 0,0-1 0,0 0 0,0 0 0,0-1 0,0 1 0,0 0 0,0 0 0,0 0 0,0-1 0,0 1 0,0 0 0,0-1 0,0 1 0,0-1 0,0 1 0,0-1 0,0 1 0,1-1 0,-1 0 0,0 0 0,0 1 0,1-1 0,-2-1 0,3 0 0,-1 0 0,1 0 0,0 1 0,0-1 0,0 0 0,0 1 0,0-1 0,0 1 0,0 0 0,0-1 0,1 1 0,-1 0 0,0-1 0,1 1 0,1-1 0,30-25 0,1 2 0,0 2 0,2 0 0,1 3 0,1 1 0,49-18 0,-217 92 0,77-37 0,39-14 0,34-10 0,86-22 0,143-19 0,-243 46 0,13-3 0,-42 6 0,-464 47 0,168-15 0,271-33 0,38-5 0,26-6 0,58-15 0,83-15 0,-97 26 0,156-37 0,467-122 0,-597 144 0,-76 22 0,-22 3 0,-51 1 0,-123 12 0,91-3 0,66-4 0,-29 1 0,-104 18 0,145-17 0,-1 0 0,1 1 0,1 1 0,-1 1 0,1 0 0,0 2 0,1-1 0,0 2 0,0 0 0,-18 17 0,-13 23 0,36-38 0,0 0 0,0-1 0,-1 0 0,-15 10 0,26-21 0,-1 0 0,1 0 0,0 0 0,0 0 0,0 0 0,0 0 0,-1 0 0,1 0 0,0-1 0,0 1 0,0 0 0,0 0 0,-1 0 0,1 0 0,0 0 0,0-1 0,0 1 0,0 0 0,0 0 0,0 0 0,-1-1 0,1 1 0,0 0 0,0 0 0,0 0 0,0-1 0,0 1 0,0 0 0,0 0 0,0 0 0,0-1 0,0 1 0,0 0 0,0 0 0,0 0 0,0-1 0,0 1 0,0 0 0,0 0 0,1 0 0,-1-1 0,0 1 0,0 0 0,0 0 0,0 0 0,0-1 0,0 1 0,1 0 0,-1 0 0,0 0 0,0 0 0,0-1 0,6-15 0,-2 5 0,29-66 0,-30 72 0,0-1 0,0 1 0,0 0 0,1 0 0,0 1 0,0-1 0,0 1 0,0-1 0,1 1 0,-1 1 0,8-5 0,-8 6 7,-1 1 0,1 0 0,-1 1 0,1-1 0,-1 1 0,1-1 0,0 1 0,-1 0 0,1 0 0,0 1 0,-1-1 0,1 1 0,0 0 0,-1 0 0,1 0 0,3 2 0,53 28-1491,-34-12-5342</inkml:trace>
  <inkml:trace contextRef="#ctx0" brushRef="#br0">559 506 24575,'348'-34'0,"-110"15"0,-225 18 0,58-8 0,-66 8 0,0 0 0,0-1 0,0 1 0,0-1 0,0 0 0,0 0 0,0-1 0,-1 0 0,1 1 0,4-6 0,-8 8 0,-1 0 0,0-1 0,1 1 0,-1 0 0,0 0 0,1-1 0,-1 1 0,0-1 0,1 1 0,-1 0 0,0-1 0,0 1 0,1-1 0,-1 1 0,0 0 0,0-1 0,0 1 0,0-1 0,0 1 0,1-1 0,-1 1 0,0-1 0,0 1 0,0-1 0,0 1 0,0-1 0,-1 1 0,1 0 0,0-1 0,0 1 0,0-1 0,-1 0 0,-14-9 0,-25 3 0,-35 2 0,-127 9 0,187-3 0,1 0 0,-1 0 0,1 2 0,-1 0 0,1 0 0,0 2 0,-22 9 0,36-14 0,-1 0 0,1 0 0,-1 0 0,0 0 0,1 1 0,-1-1 0,1 0 0,-1 0 0,1 1 0,-1-1 0,1 0 0,-1 1 0,1-1 0,-1 1 0,1-1 0,-1 0 0,1 1 0,-1-1 0,1 1 0,0-1 0,-1 1 0,1 0 0,0-1 0,0 1 0,-1-1 0,1 1 0,0 0 0,0-1 0,0 1 0,0-1 0,0 1 0,0 0 0,0-1 0,0 1 0,0-1 0,0 1 0,0 0 0,0-1 0,0 1 0,1 1 0,1-1 0,0 1 0,0-1 0,0 1 0,0-1 0,0 0 0,0 0 0,0 0 0,1 0 0,-1 0 0,5 0 0,64 11 0,135-8 0,-121-4 0,-727 18 0</inkml:trace>
  <inkml:trace contextRef="#ctx0" brushRef="#br0">560 569 24575,'325'3'0,"-200"-3"0,292-3 0,-430 2 0,-13 0 0,26 2 0,16 0 0,34 6 0,55 13 0,-61-11 0,-17 1 0,-28-9 0,1-1 0,0 1 0,0-1 0,0 0 0,-1 1 0,1-1 0,0 1 0,-1-1 0,1 0 0,0 1 0,-1-1 0,1 0 0,0 1 0,-1-1 0,1 0 0,-1 1 0,1-1 0,-1 0 0,1 0 0,-1 0 0,1 1 0,0-1 0,-1 0 0,1 0 0,-1 0 0,1 0 0,-1 0 0,1 0 0,-2 0 0,-64 9 0,-163 8 0,-272 31 0,434-35 0,56-7 0,16-2 0,9-1 0,0 0 0,0-1 0,1-1 0,-1 0 0,22-1 0,6-1 0,769 2 0,-528-3 0,-226 1 0,-45-1 0,-18-1 0,-29-2 0,-564-11 0,420 16 0,-176-2 0,352 2 0,-46-3 0,49 3 0,0 0 0,0 0 0,0 0 0,0 0 0,0 0 0,0 0 0,-1 0 0,1 0 0,0 0 0,0 0 0,0 0 0,0 0 0,0 0 0,0 0 0,-1 0 0,1 0 0,0 0 0,0 0 0,0 0 0,0 0 0,0 0 0,0 0 0,-1 0 0,1 0 0,0 0 0,0 0 0,0 0 0,0 0 0,0-1 0,0 1 0,0 0 0,0 0 0,-1 0 0,1 0 0,0 0 0,0 0 0,0 0 0,0 0 0,0-1 0,0 1 0,0 0 0,0 0 0,0 0 0,0 0 0,0 0 0,0 0 0,0-1 0,0 1 0,0 0 0,0 0 0,0 0 0,0 0 0,0 0 0,0-1 0,0 1 0,0 0 0,0 0 0,0 0 0,0 0 0,0 0 0,0 0 0,0 0 0,1-1 0,20-7 0,111-20 0,155-13 0,-73 12 0,277-53 0,-464 80 0,-28 3 0,1 0 0,-1 0 0,1 0 0,-1 0 0,1 0 0,-1-1 0,1 1 0,-1 0 0,0 0 0,0-1 0,1 1 0,-1 0 0,0-1 0,0 1 0,0-1 0,0 1 0,1-1 0,-1 1 0,0-1 0,0 0 0,0 0 0,0 1 0,-2-1 0,-90 42 0,-179 55 0,151-57 0,71-22 0,27-9 0,0 0 0,0-2 0,-1-1 0,1-1 0,-40 4 0,60-9 0,0 0 0,0 0 0,0-1 0,-1 1 0,1-1 0,0 0 0,0 0 0,0 0 0,0 0 0,0 0 0,1-1 0,-1 1 0,-5-4 0,8 4 0,-1 0 0,0 1 0,1-1 0,-1 0 0,1 1 0,-1-1 0,1 0 0,0 1 0,-1-1 0,1 0 0,0 0 0,-1 0 0,1 1 0,0-1 0,0 0 0,0 0 0,-1 0 0,1 0 0,0 1 0,0-1 0,0 0 0,1 0 0,-1 0 0,0 0 0,0 1 0,0-1 0,1 0 0,-1 0 0,0 0 0,1 1 0,-1-1 0,0 0 0,1 0 0,-1 1 0,1-1 0,0 0 0,-1 1 0,1-1 0,-1 1 0,1-1 0,0 1 0,-1-1 0,1 1 0,0-1 0,0 1 0,-1 0 0,1-1 0,0 1 0,0 0 0,1-1 0,17-11 0,2 1 0,-1 1 0,1 1 0,1 0 0,0 2 0,31-7 0,76-4 0,-66 11 0,108-27 0,-170 34 0,0 0 0,0 0 0,0 0 0,0 0 0,0 0 0,0 0 0,0-1 0,0 1 0,0 0 0,0-1 0,0 1 0,0 0 0,0-1 0,0 1 0,0-1 0,-1 0 0,1 1 0,0-1 0,0 0 0,0 0 0,-1 1 0,1-1 0,-1 0 0,1 0 0,0 0 0,0-1 0,-4 1 0,1 0 0,0-1 0,-1 1 0,1 0 0,0 0 0,-1 1 0,1-1 0,-1 0 0,1 1 0,-1 0 0,-5-1 0,-163-11 0,-186 9 0,214 5 0,49-1 0,83 0 0,56-1 0,152 2 0,628-14 0,-755 6 0,-55 3 0,-22 1 0,-36-1 0,-299 7 0,17-1 0,271-8 0,54 5 0,0 0 0,-1 0 0,1 0 0,0 0 0,-1 0 0,1 0 0,0 0 0,0 0 0,-1 0 0,1 0 0,0 0 0,0-1 0,-1 1 0,1 0 0,0 0 0,0 0 0,-1 0 0,1 0 0,0-1 0,0 1 0,-1 0 0,1 0 0,0 0 0,0-1 0,0 1 0,0 0 0,-1 0 0,1-1 0,0 1 0,0 0 0,0 0 0,0-1 0,0 1 0,0 0 0,0 0 0,0-1 0,0 1 0,0 0 0,0-1 0,0 1 0,0 0 0,0 0 0,0-1 0,0 1 0,0 0 0,0 0 0,0-1 0,0 1 0,0 0 0,0 0 0,0-1 0,1 1 0,-1 0 0,0 0 0,0-1 0,0 1 0,0 0 0,1 0 0,-1 0 0,0-1 0,0 1 0,1 0 0,-1 0 0,0 0 0,0 0 0,1 0 0,-1-1 0,0 1 0,18-9 0,-1 0 0,1 2 0,1-1 0,-1 2 0,1 1 0,36-6 0,-8 1 0,201-41 0,-225 45 0,-34 6 0,-40 5 0,4 1 0,1 2 0,0 3 0,-53 18 0,99-29 0,0 0 0,-1 0 0,1 0 0,0 0 0,-1 0 0,1 0 0,0 0 0,-1 0 0,1 0 0,-1 0 0,1 0 0,0 0 0,-1 1 0,1-1 0,0 0 0,0 0 0,-1 0 0,1 0 0,0 1 0,-1-1 0,1 0 0,0 0 0,0 1 0,-1-1 0,1 0 0,0 0 0,0 1 0,0-1 0,-1 0 0,1 1 0,0-1 0,0 0 0,0 1 0,0-1 0,0 0 0,0 1 0,-1-1 0,1 0 0,0 1 0,17 2 0,30-5 0,68-11 0,-91 14 0,-24 2 0,-14 4 0,-79 23 0,-109 20 0,20-7 0,-221 86 0,356-113 0,26-8 0,24-6 0,40-8 0,-14 1 0,141-18 0,326-57 0,-494 80 0,0 0 0,0 0 0,0 0 0,0-1 0,0 1 0,0-1 0,0 0 0,0 1 0,0-1 0,0 0 0,0 0 0,-1 0 0,1 0 0,2-3 0,-5 3 0,-1 0 0,0 0 0,0 0 0,0 1 0,0-1 0,0 0 0,0 1 0,0 0 0,-1-1 0,1 1 0,0 0 0,0 0 0,-3 1 0,-215 6 0,140-1 0,-80-5 0,152-1 0,0-1 0,1 0 0,-1-1 0,1 1 0,0-1 0,-1-1 0,1 1 0,0-1 0,0-1 0,0 1 0,-12-10 0,18 12 0,-1 1 0,0-1 0,1 0 0,-1 1 0,0-1 0,1 1 0,-1-1 0,0 1 0,0 0 0,0 0 0,1 0 0,-1 0 0,0 0 0,0 0 0,1 0 0,-1 1 0,0-1 0,0 1 0,1-1 0,-1 1 0,0 0 0,1 0 0,-1-1 0,1 1 0,-1 0 0,1 0 0,-2 2 0,-4 2 0,1 1 0,0 0 0,0 0 0,-8 11 0,2 0 0,2 0 0,0 0 0,0 1 0,2 0 0,-10 29 0,-21 102 0,10-35 0,29-112 0,0 0 0,0 0 0,-1-1 0,1 1 0,-1 0 0,1 0 0,-1-1 0,0 1 0,0 0 0,0-1 0,0 1 0,0-1 0,0 1 0,0-1 0,0 0 0,0 1 0,-1-1 0,1 0 0,-1 0 0,-1 1 0,2-2 0,0 0 0,0-1 0,0 1 0,0 0 0,0-1 0,0 1 0,1-1 0,-1 1 0,0-1 0,0 0 0,0 1 0,0-1 0,1 0 0,-1 0 0,0 1 0,1-1 0,-1 0 0,1 0 0,-1 0 0,1 0 0,-1 0 0,1 0 0,-1-2 0,-6-13 0,1-1 0,-5-27 0,10 41 0,-2-12 0,0 0 0,1 0 0,0-19 0,2 30 0,0 0 0,1 0 0,-1 1 0,1-1 0,0 0 0,-1 0 0,2 0 0,1-4 0,-3 7 0,1 0 0,0 0 0,-1 0 0,1 0 0,0 0 0,-1 0 0,1 0 0,0 0 0,0 0 0,0 1 0,0-1 0,0 0 0,0 1 0,0-1 0,0 1 0,0-1 0,0 1 0,0-1 0,1 1 0,-1 0 0,0-1 0,0 1 0,0 0 0,1 0 0,-1 0 0,1 0 0,1 1 0,0 0 0,0 0 0,0 0 0,0 0 0,0 1 0,0-1 0,-1 1 0,1-1 0,-1 1 0,1 0 0,-1 0 0,1 1 0,-1-1 0,0 0 0,0 1 0,0-1 0,-1 1 0,1 0 0,0-1 0,-1 1 0,2 5 0,25 68 0,-26-70 0,-2-5 0,1 0 0,-1 0 0,1 0 0,-1 0 0,1 0 0,-1 0 0,0 0 0,1 0 0,-1 1 0,0-1 0,0 0 0,0 0 0,0 0 0,0 0 0,0 0 0,0 0 0,0 1 0,-1-1 0,1 0 0,0 0 0,-1 0 0,1 0 0,-1 0 0,1 0 0,-1 0 0,1 0 0,-1 0 0,0 0 0,1 0 0,-2 0 0,0-1 0,0 0 0,0 0 0,0 0 0,0-1 0,0 1 0,0-1 0,1 1 0,-1-1 0,0 0 0,0 0 0,1 0 0,-1 0 0,0 0 0,1 0 0,-1 0 0,1 0 0,0-1 0,-1 1 0,1 0 0,-2-3 0,-7-9 0,0 1 0,1-1 0,0-1 0,1 1 0,1-1 0,0-1 0,1 0 0,-7-24 0,0-11 0,-10-66 0,20 104 0,1-1 0,1 1 0,0 0 0,1 0 0,0-1 0,0 1 0,4-18 0,-4 29 0,1 0 0,-1 0 0,0 0 0,0 1 0,0-1 0,1 0 0,-1 0 0,0 0 0,1 1 0,-1-1 0,0 0 0,1 1 0,-1-1 0,1 0 0,0 1 0,-1-1 0,1 0 0,-1 1 0,1-1 0,0 1 0,-1-1 0,1 1 0,0-1 0,0 1 0,-1 0 0,1-1 0,0 1 0,0 0 0,0 0 0,-1 0 0,1-1 0,0 1 0,1 0 0,0 1 0,0 0 0,0 0 0,0-1 0,0 2 0,0-1 0,0 0 0,0 0 0,0 0 0,0 1 0,-1-1 0,1 1 0,1 2 0,6 6 0,-1 0 0,-1 0 0,10 16 0,-8-6 0,-1 1 0,-1 0 0,7 33 0,11 31 0,-25-84 0,1 0 0,-1 0 0,0 0 0,1 0 0,-1 0 0,1 0 0,-1 0 0,1 0 0,-1-1 0,1 1 0,0 0 0,-1 0 0,1-1 0,0 1 0,0 0 0,0-1 0,-1 1 0,1-1 0,0 1 0,0-1 0,0 1 0,0-1 0,0 0 0,0 1 0,0-1 0,1 0 0,0 0 0,0 0 0,0-1 0,-1 1 0,1 0 0,0-1 0,0 0 0,-1 1 0,1-1 0,0 0 0,-1 0 0,1 0 0,-1 0 0,3-2 0,6-7 0,-1 1 0,0-1 0,10-15 0,-13 17 0,-5 6 0,0 0 0,1 0 0,-1 1 0,0-1 0,1 1 0,-1-1 0,1 1 0,-1-1 0,1 1 0,0 0 0,-1 0 0,1-1 0,0 1 0,0 1 0,0-1 0,0 0 0,0 0 0,0 1 0,0-1 0,3 0 0,-3 2 0,-1-1 0,0 1 0,1 0 0,-1-1 0,1 1 0,-1 0 0,0 0 0,0 0 0,0 0 0,1 0 0,-1 0 0,0 0 0,0 0 0,0 1 0,-1-1 0,1 0 0,0 1 0,0-1 0,-1 0 0,1 1 0,0 1 0,4 15 0,0 0 0,-1 0 0,3 32 0,-5-33 0,7 48 0,23 234 0,-33-271 0,1-28 0,0-1 0,0 1 0,0 0 0,0 0 0,0 0 0,0 0 0,0 0 0,0 0 0,0 0 0,0-1 0,0 1 0,0 0 0,0 0 0,0 0 0,0 0 0,0 0 0,0 0 0,0 0 0,0-1 0,0 1 0,-1 0 0,1 0 0,0 0 0,0 0 0,0 0 0,0 0 0,0 0 0,0 0 0,0 0 0,-1 0 0,1 0 0,0 0 0,0-1 0,0 1 0,0 0 0,0 0 0,0 0 0,0 0 0,-1 0 0,1 0 0,0 0 0,0 0 0,0 0 0,0 0 0,0 1 0,0-1 0,-1 0 0,1 0 0,0 0 0,0 0 0,0 0 0,0 0 0,0 0 0,0 0 0,0 0 0,-1 0 0,1 0 0,0 0 0,0 0 0,0 1 0,0-1 0,0 0 0,0 0 0,0 0 0,0 0 0,0 0 0,0 0 0,-13-47 0,2-54 0,4-202 0,12 250 0,1 41 0,0 14 0,6 20 0,-11-21 0,8 20 0,0 1 0,-2-1 0,0 1 0,6 43 0,-14-42 0,0-23 0,1 0 0,0 0 0,-1 0 0,1 0 0,0 0 0,0 0 0,-1 0 0,1 0 0,0 0 0,-1 0 0,1 0 0,0 0 0,0 0 0,-1 0 0,1 0 0,0 0 0,-1-1 0,1 1 0,0 0 0,0 0 0,-1 0 0,1 0 0,0 0 0,0-1 0,0 1 0,-1 0 0,1 0 0,0-1 0,0 1 0,0 0 0,-1 0 0,1-1 0,0 1 0,0 0 0,0 0 0,0-1 0,0 1 0,-19-45 0,7-16 0,2 0 0,4-2 0,2-123 0,4 176 0,1 0 0,0 0 0,0-1 0,1 1 0,0 0 0,6-15 0,-7 24 0,-1 0 0,1-1 0,-1 1 0,1 0 0,0 0 0,0 0 0,0 0 0,-1 0 0,1 0 0,0 0 0,0 0 0,0 0 0,0 0 0,1 1 0,-1-1 0,0 0 0,0 1 0,0-1 0,1 1 0,-1-1 0,3 0 0,-2 1 0,1 1 0,-1-1 0,1 0 0,-1 1 0,0 0 0,1 0 0,-1-1 0,0 1 0,1 1 0,-1-1 0,0 0 0,0 0 0,0 1 0,0-1 0,0 1 0,2 2 0,13 13 0,-2 0 0,0 0 0,-1 2 0,-1 0 0,0 0 0,-2 1 0,0 1 0,9 26 0,0 7 0,-2 0 0,12 65 0,-24-61 0,-6-58 0,0 0 0,0 0 0,0 0 0,0 0 0,0 0 0,-1 0 0,1 0 0,0 0 0,0 0 0,0 0 0,0 0 0,0 0 0,0 0 0,0 0 0,0 0 0,-1 0 0,1 0 0,0 0 0,0 0 0,0 0 0,0 0 0,0 0 0,0 0 0,0 0 0,0 0 0,0 0 0,0 0 0,-1 0 0,1 1 0,0-1 0,0 0 0,0 0 0,0 0 0,0 0 0,0 0 0,0 0 0,0 0 0,0 0 0,0 0 0,0 1 0,0-1 0,-7-32 0,-1-8 0,2 0 0,2 0 0,1-1 0,3 1 0,7-69 0,-6 104 0,0 0 0,0 0 0,1 0 0,0 0 0,0 1 0,0-1 0,0 0 0,1 1 0,0 0 0,3-5 0,-5 8 0,0 1 0,-1-1 0,1 0 0,0 1 0,-1-1 0,1 1 0,0-1 0,0 1 0,0-1 0,0 1 0,-1 0 0,1-1 0,0 1 0,0 0 0,0 0 0,0-1 0,0 1 0,0 0 0,0 0 0,0 0 0,0 0 0,1 1 0,0-1 0,0 1 0,-1 0 0,1 0 0,-1 0 0,1 0 0,-1 1 0,1-1 0,-1 0 0,1 1 0,-1-1 0,0 1 0,0-1 0,0 1 0,0-1 0,0 1 0,0 2 0,6 10 0,-1 0 0,-1 0 0,0 1 0,-1 0 0,-1 0 0,3 22 0,1 97 0,-7-114 0,2 70 0,-13 121 0,11-206 0,-1-1 0,0 1 0,0-1 0,0 1 0,0-1 0,-1 0 0,1 1 0,-1-1 0,0 0 0,-1 0 0,-2 5 0,4-9 0,1 1 0,-1-1 0,0 1 0,1-1 0,-1 1 0,0-1 0,1 1 0,-1-1 0,0 0 0,0 1 0,1-1 0,-1 0 0,0 0 0,0 1 0,0-1 0,1 0 0,-1 0 0,0 0 0,0 0 0,0 0 0,0 0 0,1 0 0,-1-1 0,-1 1 0,0-1 0,-1 0 0,1-1 0,0 1 0,-1 0 0,1-1 0,0 0 0,0 1 0,0-1 0,1 0 0,-1 0 0,-2-4 0,-15-20 0,2-2 0,0 0 0,2-1 0,-19-53 0,-31-131 0,53 162 0,12 51 0,-1-1 0,1 1 0,0-1 0,0 0 0,-1 1 0,1-1 0,0 0 0,0 1 0,0-1 0,0 0 0,0 1 0,0-1 0,0 0 0,0 1 0,0-1 0,0 0 0,0 1 0,0-1 0,1 0 0,-1 1 0,0-1 0,0 1 0,1-1 0,-1 0 0,1 0 0,11 10 0,13 29 0,48 146 0,-41-97 0,-22-65 0,-10-23 0,0 1 0,0 0 0,0 0 0,-1 0 0,1 0 0,0 0 0,0 0 0,0 0 0,0 0 0,0-1 0,0 1 0,0 0 0,0 0 0,0 0 0,0 0 0,0 0 0,1 0 0,-1 0 0,0 0 0,0-1 0,0 1 0,0 0 0,0 0 0,0 0 0,0 0 0,0 0 0,0 0 0,0 0 0,0 0 0,0 0 0,0 0 0,0 0 0,0 0 0,1-1 0,-1 1 0,0 0 0,0 0 0,0 0 0,0 0 0,0 0 0,0 0 0,0 0 0,0 0 0,1 0 0,-1 0 0,0 0 0,0 0 0,0 0 0,0 0 0,0 0 0,0 0 0,0 0 0,0 0 0,1 0 0,-1 0 0,0 0 0,0 0 0,0 0 0,0 1 0,0-1 0,0 0 0,0 0 0,0 0 0,0 0 0,1 0 0,-4-41 0,1 20 0,-4-54 0,1 31 0,1 0 0,3-1 0,9-83 0,-8 124 0,0 1 0,1 0 0,0 0 0,0 0 0,0 0 0,0 0 0,0 0 0,0 0 0,1 0 0,-1 1 0,1-1 0,0 0 0,0 1 0,3-4 0,-4 6 0,-1 0 0,1-1 0,0 1 0,-1 0 0,1-1 0,-1 1 0,1 0 0,0 0 0,-1 0 0,1 0 0,0-1 0,0 1 0,-1 0 0,1 0 0,0 0 0,-1 1 0,1-1 0,0 0 0,-1 0 0,1 0 0,0 0 0,-1 1 0,1-1 0,0 1 0,20 21 0,-9 1 0,-1 1 0,-1 0 0,-1 0 0,-1 1 0,6 30 0,17 133 0,-31-185 0,4 25 0,2 11 0,-1 0 0,-2 0 0,-4 68 0,1-105 0,0 1 0,-1-1 0,1 0 0,0 1 0,-1-1 0,1 0 0,-1 0 0,0 0 0,0 1 0,0-1 0,0 0 0,0 0 0,0 0 0,0 0 0,-3 3 0,3-5 0,0 0 0,1 0 0,-1 1 0,0-1 0,0 0 0,1 0 0,-1 0 0,0 0 0,0 0 0,0 0 0,1 0 0,-1 0 0,0 0 0,0 0 0,0 0 0,1 0 0,-1-1 0,0 1 0,0 0 0,1 0 0,-1-1 0,0 1 0,1-1 0,-1 1 0,0-1 0,1 1 0,-1-1 0,1 1 0,-1-1 0,-5-5 0,1 0 0,0 0 0,0-1 0,1 0 0,0 1 0,0-1 0,-5-14 0,-4-21 0,1 0 0,2 0 0,2-1 0,2 0 0,2-1 0,1 1 0,6-72 0,-2 109 0,0 1 0,0-1 0,1 0 0,0 0 0,0 1 0,0-1 0,0 1 0,7-10 0,-9 14 0,1 1 0,-1-1 0,1 1 0,-1-1 0,0 0 0,1 1 0,-1-1 0,1 1 0,0 0 0,-1-1 0,1 1 0,-1-1 0,1 1 0,0 0 0,-1 0 0,1-1 0,0 1 0,-1 0 0,1 0 0,0 0 0,-1-1 0,1 1 0,0 0 0,-1 0 0,1 0 0,0 0 0,1 1 0,-1 0 0,1 0 0,-1 0 0,0 0 0,1 0 0,-1 1 0,0-1 0,0 1 0,0-1 0,0 1 0,0-1 0,0 1 0,0-1 0,0 1 0,-1 0 0,1-1 0,0 4 0,7 32 0,-1 1 0,-2 0 0,-2 0 0,-2 74 0,-1-58 0,-3-132 0,-1 14 0,3 0 0,3 0 0,17-110 0,-17 167 0,0 0 0,0 0 0,1 0 0,0 0 0,0 1 0,1 0 0,-1-1 0,7-7 0,-9 13 0,0 0 0,0 0 0,0 0 0,0 0 0,0 0 0,0 0 0,1 0 0,-1 0 0,0 0 0,0 0 0,1 1 0,-1-1 0,0 1 0,1-1 0,-1 1 0,1-1 0,-1 1 0,1 0 0,-1 0 0,1-1 0,-1 1 0,1 0 0,-1 0 0,1 1 0,-1-1 0,0 0 0,1 0 0,-1 1 0,1-1 0,-1 1 0,1-1 0,-1 1 0,0 0 0,0-1 0,1 1 0,-1 0 0,0 0 0,0 0 0,0 0 0,0 0 0,0 0 0,0 0 0,0 0 0,0 1 0,0-1 0,1 2 0,5 8 0,0 0 0,-1 1 0,0 0 0,-1 0 0,0 0 0,-1 0 0,4 16 0,15 100 0,-11-56 0,1-6 0,13 80 0,-26-133 0,-2-15 0,-6-28 0,-1-39 0,3 0 0,4-87 0,21-147 0,-13 215 0,1 18 0,-7 70 0,0 0 0,1 0 0,-1 0 0,0 0 0,0 0 0,0 0 0,0 0 0,0 0 0,0 0 0,0 0 0,0 0 0,1 0 0,-1 0 0,0 0 0,0 0 0,0 0 0,0 0 0,0 0 0,0 0 0,0 0 0,0-1 0,1 1 0,-1 0 0,0 0 0,0 0 0,0 0 0,1 40 0,-2 480 0,0-616 0,8-228 0,2 276 0,-3 45 0,0 17 0,3 40 0,-2 1 0,-2 0 0,-4 70 0,-1-66 0,-10 333 0,6-355 0,2-33 0,0-22 0,7-355 0,1 246 0,-5 96 0,0-15 0,2-1 0,10-53 0,-12 96 0,0 0 0,0 1 0,0-1 0,0 0 0,1 1 0,0-1 0,4-6 0,-6 10 0,0 0 0,0-1 0,1 1 0,-1 0 0,0 0 0,0-1 0,1 1 0,-1 0 0,0 0 0,0 0 0,1-1 0,-1 1 0,0 0 0,1 0 0,-1 0 0,0 0 0,1 0 0,-1 0 0,0 0 0,1 0 0,-1 0 0,0 0 0,1 0 0,-1 0 0,0 0 0,0 0 0,1 0 0,-1 0 0,0 0 0,1 0 0,-1 0 0,1 1 0,10 16 0,-2 16 0,-2 1 0,0 0 0,-3 0 0,0 0 0,-3 53 0,1-27 0,4 398 0,12-525 0,65-364 0,-69 377 0,-9 46 0,-1 13 0,-1 10 0,-1 0 0,0 0 0,-1 0 0,-1 17 0,1 7 0,6 106 0,33 192 0,-24-482 0,-8 24 0,-5 51 0,2 0 0,30-133 0,-18 165 0,-16 37 0,0 0 0,-1 0 0,1 0 0,0 0 0,-1 0 0,1 1 0,0-1 0,0 0 0,0 1 0,0-1 0,0 0 0,0 1 0,0-1 0,0 1 0,0 0 0,0-1 0,0 1 0,0 0 0,0-1 0,2 1 0,-2 0 0,0 1 0,0-1 0,0 0 0,0 1 0,1-1 0,-1 1 0,0-1 0,0 1 0,0-1 0,0 1 0,0 0 0,0-1 0,0 1 0,0 0 0,0 0 0,-1 0 0,1 0 0,1 2 0,16 36 0,-6 7 0,-3 0 0,8 88 0,-9 101 0,-7-168 0,-4 155 0,-4-186 0,7-36 0,0 0 0,0 1 0,-1-1 0,1 0 0,0 0 0,0 0 0,0 0 0,-1 0 0,1 0 0,0 0 0,0 0 0,0 1 0,-1-1 0,1 0 0,0 0 0,0 0 0,-1 0 0,1 0 0,0 0 0,0 0 0,0 0 0,-1 0 0,1-1 0,0 1 0,0 0 0,-1 0 0,1 0 0,0 0 0,0 0 0,0 0 0,-1 0 0,1 0 0,0-1 0,0 1 0,0 0 0,0 0 0,-1 0 0,1 0 0,0-1 0,0 1 0,0 0 0,0 0 0,0 0 0,0-1 0,0 1 0,0 0 0,-1 0 0,1 0 0,0-1 0,0 1 0,0 0 0,0 0 0,0-1 0,0 1 0,0 0 0,0 0 0,0 0 0,0-1 0,1 1 0,-16-64 0,8 16 0,2 0 0,2 0 0,7-97 0,-3 141 0,0 0 0,0-1 0,0 1 0,0 0 0,0 0 0,1 0 0,3-5 0,-5 8 0,0 1 0,0-1 0,1 1 0,-1 0 0,0-1 0,1 1 0,-1-1 0,0 1 0,1 0 0,-1-1 0,0 1 0,1 0 0,-1 0 0,1-1 0,-1 1 0,1 0 0,-1 0 0,1 0 0,-1-1 0,1 1 0,-1 0 0,1 0 0,-1 0 0,1 0 0,-1 0 0,1 0 0,-1 0 0,1 0 0,-1 0 0,1 0 0,-1 1 0,1-1 0,-1 0 0,0 0 0,1 0 0,3 3 0,-1 1 0,-1-1 0,1 0 0,0 1 0,-1 0 0,0-1 0,0 1 0,0 0 0,0 0 0,0 0 0,-1 0 0,0 1 0,1 4 0,18 76 0,-4 1 0,-4 1 0,2 131 0,-14-216 0,1 1 0,-1 0 0,0 0 0,0-1 0,0 1 0,0 0 0,-1 0 0,1 0 0,-1-1 0,1 1 0,-1 0 0,0-1 0,0 1 0,0-1 0,-1 1 0,1-1 0,-1 0 0,-1 3 0,2-5 0,1 1 0,-1-1 0,1 0 0,-1 0 0,0 0 0,1 0 0,-1 0 0,0 0 0,1 0 0,-1 0 0,1 0 0,-1 0 0,0 0 0,1-1 0,-1 1 0,1 0 0,-1 0 0,1-1 0,-1 1 0,1 0 0,-1-1 0,1 1 0,-1 0 0,1-1 0,-1 1 0,1-1 0,-1 0 0,-20-29 0,5-5 0,2 0 0,1-1 0,2-1 0,-13-73 0,-6-158 0,29 259 0,-3-55 0,7 47 0,2 17 0,5 32 0,3 51 0,-3 1 0,-3 141 0,-29 172 0,16-308 0,4-35 0,-3-1 0,-2 1 0,-17 64 0,24-116 0,-1 0 0,1 0 0,-1 0 0,1 0 0,-1 0 0,0 0 0,0 0 0,0 0 0,0 0 0,0-1 0,0 1 0,-1 0 0,1-1 0,0 1 0,-1-1 0,1 1 0,-1-1 0,0 0 0,-2 2 0,2-3 0,0 0 0,0 0 0,1 0 0,-1 0 0,0-1 0,0 1 0,1-1 0,-1 1 0,0-1 0,1 1 0,-1-1 0,0 0 0,1 0 0,-1 0 0,1 0 0,0 0 0,-1 0 0,1 0 0,0-1 0,0 1 0,-1 0 0,1-1 0,-1-1 0,-10-15 0,1 0 0,0-1 0,1 0 0,1 0 0,1-1 0,1-1 0,1 1 0,-5-28 0,-13-59 0,5-1 0,5-1 0,5-1 0,5-110 0,4 199 0,1-16 0,5-41 0,-4 68 0,0 0 0,0 1 0,0 0 0,1-1 0,1 1 0,0 0 0,0 0 0,0 1 0,9-12 0,-11 18 0,0-1 0,0 1 0,0 0 0,1 0 0,-1-1 0,1 1 0,0 1 0,-1-1 0,1 0 0,0 1 0,0 0 0,0-1 0,0 1 0,0 0 0,0 0 0,1 1 0,-1-1 0,0 1 0,0 0 0,1-1 0,-1 2 0,0-1 0,0 0 0,0 0 0,1 1 0,-1 0 0,0 0 0,0 0 0,0 0 0,0 0 0,4 3 0,0-1 0,0 1 0,-1 0 0,1 0 0,-1 1 0,0 0 0,0 0 0,-1 1 0,1-1 0,-1 1 0,0 0 0,-1 1 0,5 8 0,-2-1 0,0 1 0,-2 0 0,0 1 0,-1 0 0,5 31 0,-2 86 0,-6-83 0,-33 1007 0,29-1019 0,3-15 0,-2 1 0,-1-1 0,-1 0 0,0 0 0,-15 40 0,19-61 0,-1-1 0,1 0 0,-1 1 0,1-1 0,-1 0 0,0 1 0,1-1 0,-1 0 0,0 0 0,0 0 0,0 0 0,0 0 0,0 0 0,0 0 0,0 0 0,0 0 0,-1 0 0,1 0 0,0-1 0,-1 1 0,1-1 0,0 1 0,-1-1 0,1 1 0,0-1 0,-1 0 0,1 1 0,-1-1 0,1 0 0,-1 0 0,1 0 0,0 0 0,-1 0 0,1-1 0,-1 1 0,1 0 0,-1-1 0,1 1 0,-2-2 0,-4-2 0,0 0 0,0-1 0,0 0 0,1-1 0,0 1 0,-8-10 0,-33-42 0,2-2 0,-68-122 0,-426-856 0,508 965 0,26 64 0,5 19 0,4 21 0,60 856 0,-64-861 0,-6 49 0,-4-50 0,9-25 0,1-1 0,0 0 0,-1 0 0,1 1 0,0-1 0,0 0 0,-1 0 0,1 0 0,-1 0 0,1 0 0,0 0 0,-1 1 0,1-1 0,0 0 0,-1 0 0,1 0 0,0 0 0,-1 0 0,1 0 0,0 0 0,-1-1 0,1 1 0,0 0 0,-1 0 0,1 0 0,0 0 0,-1 0 0,1 0 0,0-1 0,-1 1 0,1 0 0,0 0 0,-1 0 0,1-1 0,0 1 0,-1-1 0,-2-3 0,0-1 0,-1 1 0,2-1 0,-1 0 0,0 0 0,-2-9 0,-13-39 0,3 0 0,-17-104 0,5-113 0,26 180 0,0 88 0,1 0 0,0 0 0,0 0 0,0 0 0,0 0 0,1 0 0,-1 1 0,0-1 0,1 0 0,-1 0 0,1 0 0,0 0 0,0 0 0,1-2 0,0 5 0,-1 1 0,0 0 0,0 0 0,0 0 0,0 0 0,-1 0 0,1 0 0,0 1 0,-1-1 0,0 0 0,1 0 0,-1 3 0,11 77 0,-3 0 0,-3 110 0,-10-157 0,5-35 0,0 0 0,0 0 0,0 0 0,-1 1 0,1-1 0,0 0 0,0 0 0,0 0 0,-1 0 0,1 0 0,0 0 0,0 0 0,-1 0 0,1 0 0,0 0 0,0 0 0,-1 0 0,1 0 0,0 0 0,0 0 0,-1-1 0,1 1 0,0 0 0,0 0 0,0 0 0,-1 0 0,1 0 0,0 0 0,0-1 0,0 1 0,0 0 0,-1 0 0,1 0 0,0 0 0,0-1 0,0 1 0,0 0 0,0 0 0,-1 0 0,1-1 0,0 1 0,0 0 0,0 0 0,0-1 0,0 1 0,0 0 0,0 0 0,0 0 0,0-1 0,0 1 0,0 0 0,0 0 0,0-1 0,0 1 0,0-1 0,-14-64 0,-2-156 0,16 189 0,1 1 0,2 0 0,1 0 0,2 0 0,9-31 0,-14 58 0,0 0 0,1 0 0,-1 0 0,1 1 0,0-1 0,0 0 0,1 1 0,3-5 0,-5 7 0,0 0 0,0 0 0,-1 1 0,1-1 0,0 0 0,0 1 0,0-1 0,0 1 0,0-1 0,0 1 0,0-1 0,0 1 0,0 0 0,0 0 0,0-1 0,0 1 0,0 0 0,0 0 0,0 0 0,1 0 0,-1 0 0,1 1 0,1 0 0,1 1 0,-1 0 0,0 0 0,0 1 0,0-1 0,0 0 0,0 1 0,0 0 0,-1 0 0,1 0 0,-1 0 0,0 0 0,0 0 0,0 1 0,-1-1 0,4 7 0,12 32 0,0-1 0,11 54 0,-21-70 0,-2 0 0,-1 1 0,-1 0 0,-1 0 0,-2 29 0,0-52 0,0-1 0,0 1 0,0 0 0,-1-1 0,1 1 0,-1 0 0,0-1 0,0 1 0,0-1 0,0 1 0,0-1 0,0 1 0,-3 2 0,3-4 0,0-1 0,0 1 0,0-1 0,0 1 0,-1-1 0,1 0 0,0 1 0,0-1 0,0 0 0,0 0 0,0 0 0,0 0 0,-1 0 0,1 0 0,0 0 0,0-1 0,0 1 0,0 0 0,0-1 0,0 1 0,0 0 0,-1-1 0,1 0 0,0 1 0,1-1 0,-1 1 0,0-1 0,0 0 0,0 0 0,0 0 0,0 1 0,1-1 0,-2-1 0,-13-15 0,0-1 0,1-1 0,0 0 0,2-1 0,-19-38 0,26 47 0,-32-58 0,3-2 0,-35-105 0,61 143 0,8 33 0,0 0 0,0 0 0,0 0 0,0 0 0,0 0 0,0 0 0,0 0 0,1 0 0,-1 0 0,0 0 0,0 0 0,0 0 0,0 0 0,0 0 0,0 0 0,0 0 0,0 0 0,0 0 0,0 0 0,1-1 0,-1 1 0,0 0 0,0 0 0,0 0 0,0 0 0,0 0 0,0 0 0,0 0 0,0 0 0,0 0 0,0 0 0,0-1 0,0 1 0,0 0 0,0 0 0,0 0 0,0 0 0,21 50 0,6 40 0,29 165 0,-52-206 0,-6-36 0,-1-14 0,-5-20 0,5 12 0,2 1 0,-1 0 0,1-1 0,1 1 0,0-1 0,0 1 0,0-1 0,3-11 0,-3 18 0,1 0 0,-1 0 0,1 0 0,-1 0 0,1 0 0,0 0 0,0 0 0,0 1 0,0-1 0,0 0 0,1 1 0,-1-1 0,0 1 0,1-1 0,-1 1 0,1 0 0,-1-1 0,1 1 0,0 0 0,-1 0 0,1 0 0,0 0 0,0 1 0,0-1 0,0 0 0,0 1 0,0-1 0,0 1 0,0 0 0,0 0 0,0-1 0,0 1 0,0 1 0,0-1 0,0 0 0,0 0 0,0 1 0,0-1 0,0 1 0,-1 0 0,1-1 0,0 1 0,2 2 0,8 2 0,0 1 0,-1 1 0,0 0 0,-1 0 0,1 1 0,-1 0 0,16 19 0,-16-17 0,0 0 0,1-1 0,0 0 0,0 0 0,20 10 0,-31-20 0,-1 1 0,1-1 0,-1 1 0,1-1 0,0 1 0,-1-1 0,1 0 0,0 1 0,-1-1 0,1 0 0,0 1 0,0-1 0,-1 0 0,1 1 0,0-1 0,0 0 0,0 1 0,0-1 0,0 0 0,0 0 0,0 1 0,0-1 0,0 0 0,1 1 0,-1-1 0,0 0 0,0 1 0,1-1 0,-1 0 0,0 1 0,1-1 0,-1 0 0,1 1 0,-1-1 0,0 1 0,1-1 0,-1 1 0,1-1 0,0 1 0,-1-1 0,1 1 0,-1 0 0,1-1 0,0 1 0,-1 0 0,1 0 0,0-1 0,-1 1 0,1 0 0,0 0 0,-1 0 0,1 0 0,0 0 0,0 0 0,-1 0 0,1 0 0,0 0 0,-1 0 0,1 0 0,0 0 0,0 0 0,-1 1 0,1-1 0,-1 0 0,1 0 0,1 1 0,-13-12 0,0 1 0,-1 0 0,0 1 0,-1 0 0,0 1 0,0 0 0,-1 1 0,1 0 0,-2 1 0,-24-7 0,-4 3 0,0 1 0,-54-3 0,758 38 0,-615-26 0,56-8 0,-87 3 0,-28 1 0,-32 0 0,-162-8 0,-211-8 0,412 20 0,17 1 0,41-1 0,-46 0 0,-8 0 0,-35 1 0,-52 0 0,41 2 0,0-2 0,0-3 0,0-1 0,-57-12 0,104 14 0,0 1 0,0 0 0,0 0 0,0 0 0,-1-1 0,1 1 0,0-1 0,0 1 0,0-1 0,0 1 0,0-1 0,0 1 0,0-1 0,0 0 0,0 0 0,0 1 0,1-1 0,-1 0 0,0 0 0,0 0 0,0-2 0,1 2 0,0 0 0,0 1 0,0-1 0,0 0 0,1 0 0,-1 0 0,0 0 0,0 0 0,1 1 0,-1-1 0,1 0 0,-1 0 0,1 1 0,-1-1 0,1 0 0,0 1 0,-1-1 0,1 1 0,-1-1 0,1 0 0,1 0 0,51-27 0,-2 9 0,54-12 0,-64 21 0,0-3 0,70-31 0,-110 44 0,-1 0 0,1 0 0,-1 0 0,1-1 0,-1 1 0,1 0 0,-1 0 0,1-1 0,-1 1 0,0 0 0,1-1 0,-1 1 0,1 0 0,-1-1 0,0 1 0,1-1 0,-1 1 0,0-1 0,1 1 0,-1 0 0,0-1 0,0 1 0,0-1 0,1 0 0,-1 1 0,0-1 0,0 1 0,0-1 0,0 1 0,0-1 0,0 1 0,0-1 0,0 1 0,0-1 0,0 1 0,0-1 0,0 0 0,0 1 0,-1-1 0,1 1 0,0-1 0,0 1 0,-1-1 0,1 1 0,0 0 0,-1-1 0,1 1 0,0-1 0,-1 1 0,1 0 0,0-1 0,-1 1 0,1 0 0,-1-1 0,1 1 0,-1 0 0,1-1 0,-1 1 0,1 0 0,-1 0 0,1 0 0,-1 0 0,1 0 0,-1-1 0,0 1 0,-45-17 0,37 14 0,3 2 0,0-1 0,1 0 0,-1-1 0,1 1 0,-1-1 0,1 0 0,0 0 0,-5-5 0,9 8 0,1-1 0,-1 0 0,0 0 0,1 0 0,-1 0 0,1 0 0,-1 0 0,1 0 0,-1 0 0,1 0 0,0 0 0,-1 0 0,1 0 0,0 0 0,0 0 0,0 0 0,0 0 0,0 0 0,0 0 0,0-2 0,1 1 0,0-1 0,0 0 0,0 1 0,0-1 0,1 1 0,-1-1 0,1 1 0,0-1 0,-1 1 0,5-4 0,12-12 0,1 2 0,1 0 0,0 1 0,28-16 0,97-46 0,-75 41 0,-7 2 0,-42 23 0,-43 25 0,-167 81 0,14-8 0,146-70 0,1 0 0,1 2 0,-44 39 0,59-46 0,1 1 0,0 0 0,1 1 0,0 0 0,-9 20 0,18-31 0,-1 0 0,1-1 0,-1 1 0,0 0 0,0-1 0,0 1 0,0-1 0,0 1 0,0-1 0,-1 0 0,-2 2 0,5-4 0,-1 0 0,1 0 0,-1 1 0,1-1 0,-1 0 0,1 0 0,-1 0 0,1 0 0,-1 0 0,1 0 0,-1 0 0,1 0 0,-1 0 0,1 0 0,-1 0 0,1-1 0,-1 1 0,1 0 0,0 0 0,-1 0 0,1-1 0,-1 1 0,1 0 0,-1 0 0,1-1 0,-1 1 0,-11-22 0,5-9 0,0 0 0,2-1 0,2 1 0,0-48 0,2 45 0,-17 182 0,5-58 0,3-17 0,-23 218 0,28-219 0,9 142 0,3-178 0,-1-56 0,2-61 0,-9 25 0,-2 0 0,-18-95 0,20 149 0,0 1 0,1-1 0,0 1 0,-1-1 0,1 1 0,0-1 0,0 1 0,0-1 0,0 1 0,0-1 0,0 0 0,0 1 0,0-1 0,1 1 0,0-3 0,0 4 0,-1 0 0,1 0 0,0 0 0,-1 1 0,1-1 0,0 0 0,-1 0 0,1 1 0,0-1 0,-1 0 0,1 1 0,-1-1 0,1 1 0,0-1 0,-1 1 0,0-1 0,1 1 0,-1-1 0,1 1 0,-1 0 0,1-1 0,-1 2 0,34 52 0,-32-51 0,18 35 0,18 51 0,12 21 0,-50-109 0,0 0 0,0-1 0,0 1 0,0 0 0,1-1 0,-1 1 0,0 0 0,0-1 0,1 1 0,-1 0 0,1-1 0,-1 1 0,0 0 0,1-1 0,-1 1 0,1-1 0,-1 1 0,1-1 0,-1 1 0,1-1 0,0 0 0,-1 1 0,1-1 0,0 0 0,-1 1 0,1-1 0,0 0 0,-1 0 0,1 0 0,0 1 0,-1-1 0,1 0 0,0 0 0,0 0 0,-1 0 0,2 0 0,14-31 0,46-209 0,-43 155 0,33-95 0,-50 174 0,0 1 0,1-1 0,-1 1 0,1-1 0,1 1 0,6-9 0,-10 13 0,1 1 0,-1-1 0,1 1 0,-1-1 0,1 1 0,0 0 0,-1-1 0,1 1 0,-1 0 0,1-1 0,0 1 0,-1 0 0,1 0 0,0-1 0,0 1 0,-1 0 0,1 0 0,0 0 0,-1 0 0,1 0 0,0 0 0,-1 0 0,1 0 0,1 0 0,-1 1 0,0 0 0,1 0 0,-1 0 0,0 0 0,1 0 0,-1 0 0,0 0 0,0 1 0,0-1 0,0 0 0,0 0 0,0 1 0,-1-1 0,1 1 0,1 1 0,7 24 0,0-1 0,-1 1 0,-2 1 0,-1-1 0,3 38 0,-5-35 0,1 1 0,1-1 0,2 0 0,14 38 0,-21-67 0,1 0 0,-1 0 0,0 0 0,1 0 0,-1 0 0,1 0 0,-1 0 0,1 0 0,0 0 0,-1 0 0,1-1 0,0 1 0,-1 0 0,1 0 0,0-1 0,0 1 0,0 0 0,2 0 0,-3-1 0,1 0 0,-1 0 0,1-1 0,-1 1 0,1 0 0,-1 0 0,1-1 0,-1 1 0,1 0 0,-1 0 0,0-1 0,1 1 0,-1-1 0,1 1 0,-1 0 0,0-1 0,1 1 0,-1-1 0,0 1 0,0-1 0,1 1 0,-1-1 0,0 1 0,0-1 0,1 0 0,10-51 0,-9 43 0,0-4 0,25-161 0,-25 147 0,0 0 0,-2 0 0,-2 0 0,-5-39 0,5 59 0,1 1 0,-1-1 0,0 1 0,0 0 0,-1 0 0,0 0 0,0 0 0,0 1 0,-1-1 0,0 1 0,0 0 0,-8-8 0,11 12 0,0 0 0,-1 0 0,1 0 0,-1 0 0,1 0 0,-1 0 0,0 1 0,1-1 0,-1 0 0,0 1 0,1-1 0,-1 1 0,0 0 0,0 0 0,1 0 0,-1-1 0,0 2 0,0-1 0,-1 0 0,0 1 0,0 0 0,0 0 0,1 1 0,-1-1 0,1 1 0,-1-1 0,1 1 0,0 0 0,0 0 0,0 0 0,0 0 0,0 0 0,0 0 0,0 1 0,-2 3 0,0 0 0,1 0 0,-1 0 0,1 0 0,0 1 0,1-1 0,-1 1 0,1 0 0,1 0 0,-1 0 0,1 0 0,0 0 0,1 0 0,0 0 0,0 0 0,1 9 0,1-7 0,0 1 0,1 0 0,1-1 0,-1 1 0,1-1 0,1 0 0,0 0 0,0-1 0,11 14 0,3 1 0,2-2 0,0 0 0,2-2 0,0 0 0,1-2 0,33 19 0,-25-16 0,1-1 0,1-2 0,1-1 0,64 19 0,-99-34 0,1-1 0,-1 0 0,1 0 0,-1 1 0,0-1 0,1 0 0,-1 0 0,1 0 0,-1 0 0,1 0 0,-1 1 0,0-1 0,1 0 0,-1 0 0,1 0 0,-1 0 0,1 0 0,-1 0 0,1 0 0,-1-1 0,1 1 0,-1 0 0,0 0 0,1 0 0,-1 0 0,1-1 0,-1 1 0,1 0 0,-1 0 0,0-1 0,1 1 0,-1 0 0,0-1 0,1 1 0,-1 0 0,0-1 0,0 1 0,1 0 0,-1-1 0,0 1 0,1-1 0,-12-22 0,-37-42 0,-4 3 0,-86-83 0,101 108 0,3 4 0,-1 0 0,-1 3 0,-2 1 0,-1 2 0,-1 1 0,-67-31 0,85 47 0,-1 2 0,-1 0 0,1 2 0,-1 0 0,0 2 0,-28-2 0,34 5 0,0 2 0,1-1 0,-1 2 0,1 1 0,-1 0 0,1 1 0,0 0 0,0 2 0,-21 9 0,32-12 0,0 0 0,0 0 0,0 0 0,1 0 0,0 1 0,-1 0 0,1 0 0,1 1 0,-1-1 0,1 1 0,0 0 0,0 0 0,0 1 0,0-1 0,1 1 0,0 0 0,0 0 0,1 0 0,0 0 0,0 0 0,0 0 0,-1 8 0,3-4 0,0-1 0,0 1 0,1-1 0,0 1 0,1-1 0,0 0 0,0 1 0,1-1 0,0 0 0,1-1 0,0 1 0,0 0 0,1-1 0,10 14 0,-4-8 0,0 0 0,1-1 0,0-1 0,1 0 0,0-1 0,1 0 0,1-1 0,-1-1 0,1 0 0,1-1 0,0 0 0,0-2 0,0 0 0,31 7 0,-34-10 0,0-1 0,1 0 0,-1-1 0,1-1 0,-1 0 0,1 0 0,-1-2 0,1 0 0,-1 0 0,0-1 0,0-1 0,0 0 0,0-1 0,-1 0 0,1-1 0,-1 0 0,-1-1 0,1 0 0,16-15 0,-15 10 0,-2-1 0,1-1 0,-2 1 0,0-2 0,0 1 0,-2-2 0,0 1 0,0-1 0,-2 0 0,0 0 0,0-1 0,-2 0 0,0 0 0,-1 0 0,-1 0 0,0-1 0,-1 1 0,-3-28 0,-10 0 0,0 32 0,12 13 0,-1 0 0,1 0 0,-1 0 0,0 1 0,1-1 0,-1 0 0,0 1 0,1-1 0,-1 0 0,1 1 0,-1-1 0,1 1 0,-1-1 0,1 0 0,-1 1 0,1-1 0,0 1 0,-1 0 0,1-1 0,-1 1 0,1-1 0,0 1 0,0 0 0,-1-1 0,1 1 0,0-1 0,0 1 0,0 1 0,-6 15 0,2 0 0,0 1 0,1 0 0,1-1 0,0 1 0,2 0 0,0 0 0,4 34 0,0-27 0,0-1 0,1-1 0,2 1 0,0-1 0,2 0 0,13 26 0,-18-40 0,1 0 0,0 0 0,0-1 0,0 0 0,1 0 0,1-1 0,-1 0 0,1 0 0,0 0 0,1-1 0,-1 0 0,1 0 0,1-1 0,-1 0 0,1 0 0,0-1 0,0-1 0,0 1 0,0-1 0,1-1 0,14 3 0,3-4 0,1-1 0,0-2 0,-1 0 0,0-2 0,0-1 0,0-1 0,0-1 0,-1-2 0,38-17 0,-29 10 0,-2-2 0,0-1 0,-1-1 0,-1-2 0,0-1 0,36-37 0,-53 45 0,0 0 0,-1 0 0,-1-2 0,0 1 0,-2-1 0,0-1 0,0 0 0,-2 0 0,0-1 0,9-38 0,-14 43 0,-1 0 0,0 0 0,-1 0 0,-1 0 0,-1 0 0,0 0 0,0 0 0,-1 0 0,-1 0 0,-1 0 0,0 0 0,0 1 0,-2 0 0,1 0 0,-2 0 0,-9-15 0,7 15 0,0 1 0,-1 0 0,0 0 0,-1 1 0,0 0 0,0 0 0,-1 2 0,-1-1 0,0 2 0,-16-9 0,20 12 0,0 1 0,0 1 0,0 0 0,0 0 0,0 0 0,-1 1 0,1 1 0,-1 0 0,1 0 0,-1 1 0,0 0 0,1 0 0,-1 1 0,1 1 0,-1-1 0,1 2 0,-16 5 0,11-2 0,1 1 0,0 1 0,0 0 0,1 1 0,0 0 0,1 1 0,0 1 0,0-1 0,1 2 0,-11 15 0,0 4 0,1 0 0,2 1 0,-16 38 0,22-42 0,1 1 0,1 1 0,1-1 0,2 2 0,1-1 0,2 1 0,-2 49 0,6-62 0,1 0 0,1-1 0,0 1 0,1-1 0,1 0 0,1 0 0,0 0 0,1 0 0,1-1 0,0 0 0,1 0 0,1-1 0,1 0 0,18 22 0,-25-32 0,1-1 0,0 0 0,0-1 0,0 1 0,0-1 0,1 1 0,-1-1 0,1-1 0,0 1 0,0-1 0,0 1 0,0-1 0,8 2 0,-10-4 0,0 0 0,-1 0 0,1-1 0,0 1 0,-1 0 0,1-1 0,-1 1 0,1-1 0,-1 0 0,1 0 0,-1 0 0,1 0 0,-1 0 0,0-1 0,0 1 0,1-1 0,-1 0 0,0 1 0,0-1 0,-1 0 0,1 0 0,0 0 0,-1 0 0,1-1 0,-1 1 0,0 0 0,1 0 0,-1-1 0,1-3 0,4-9 0,-1 0 0,-1 0 0,0-1 0,-1 1 0,0-1 0,-2 0 0,0 1 0,0-1 0,-2 0 0,-3-29 0,-1 15 0,-1 1 0,-1 0 0,-2 0 0,-19-44 0,23 65 0,3 15 0,4 21 0,47 170 0,-38-166 0,0-1 0,2 0 0,2 0 0,19 30 0,-33-59 0,0 0 0,0-1 0,0 1 0,0-1 0,0 1 0,0-1 0,1 0 0,-1 0 0,0 1 0,1-1 0,-1 0 0,1 0 0,-1 0 0,1 0 0,-1-1 0,4 2 0,-4-2 0,-1 0 0,1 0 0,0 0 0,0 0 0,0 0 0,-1-1 0,1 1 0,0 0 0,0-1 0,-1 1 0,1 0 0,0-1 0,-1 1 0,1-1 0,0 1 0,-1-1 0,1 1 0,-1-1 0,1 0 0,-1 1 0,1-1 0,-1 0 0,0 1 0,1-1 0,0-1 0,2-6 0,0-1 0,0 1 0,-1-1 0,0 1 0,1-14 0,1-31 0,-3 0 0,-2 0 0,-2 0 0,-2 0 0,-13-55 0,9 79 0,5 39 0,3 51 0,12 130 0,-7-156 0,2 1 0,1-1 0,14 43 0,-15-71 0,-2-15 0,1-30 0,3-380 0,4-55 0,-11 456 0,11-101 0,-10 104 0,1 1 0,0 0 0,1 0 0,1 0 0,10-22 0,-15 34 0,0 0 0,1-1 0,-1 1 0,1 0 0,-1 0 0,1 0 0,-1 0 0,1 0 0,0 0 0,0 0 0,-1 0 0,1 0 0,0 0 0,0 0 0,0 1 0,0-1 0,0 0 0,0 0 0,0 1 0,0-1 0,0 1 0,0-1 0,1 1 0,-1 0 0,0-1 0,0 1 0,0 0 0,1 0 0,-1 0 0,0 0 0,0 0 0,1 0 0,-1 0 0,1 0 0,1 2 0,-1 0 0,1 0 0,-1 0 0,0 0 0,1 0 0,-1 0 0,0 1 0,-1-1 0,1 1 0,0-1 0,-1 1 0,3 4 0,11 32 0,-1 0 0,-1 1 0,-3 1 0,-1-1 0,4 52 0,14 61 0,-22-137 0,-2-14 0,3-27 0,-4 18 0,87-413 0,-41 209 0,-47 209 0,2-12 0,0 0 0,0 0 0,-2-1 0,0 1 0,-1-23 0,0 35 0,0-1 0,-1 1 0,1-1 0,-1 1 0,0-1 0,0 1 0,0 0 0,0-1 0,0 1 0,0 0 0,0 0 0,-1 0 0,1 0 0,-1 0 0,0 0 0,0 0 0,1 0 0,-1 1 0,0-1 0,0 1 0,-1-1 0,1 1 0,0 0 0,0 0 0,-1 0 0,1 0 0,-1 0 0,1 0 0,0 1 0,-1-1 0,0 1 0,1 0 0,-1 0 0,1 0 0,-1 0 0,1 0 0,-1 0 0,-2 1 0,-20 4 0,0 1 0,0 1 0,1 0 0,0 2 0,-40 21 0,37-17 0,-42 18 0,-236 116 0,298-142 0,-1-1 0,0 1 0,1 0 0,0 0 0,0 1 0,0 0 0,-9 11 0,15-16 0,0 0 0,1 0 0,-1 1 0,0-1 0,1 0 0,-1 0 0,1 1 0,-1-1 0,1 0 0,0 1 0,-1-1 0,1 0 0,0 1 0,0-1 0,0 1 0,0-1 0,0 0 0,0 1 0,0-1 0,1 1 0,0 0 0,0 1 0,0-1 0,1 0 0,-1 0 0,1 0 0,0 0 0,0 0 0,0 0 0,0-1 0,0 1 0,0-1 0,0 1 0,0-1 0,1 0 0,-1 1 0,4 0 0,25 8 0,0-2 0,0-1 0,0-1 0,1-1 0,0-2 0,51-2 0,-38 1 0,-27-2 0,58 3 0,122-10 0,-155-1 0,-43 8 0,-1 0 0,1 0 0,-1 0 0,1 0 0,0 0 0,-1 0 0,1 0 0,0-1 0,0 1 0,-1 0 0,1 0 0,0 0 0,-1 0 0,1-1 0,0 1 0,-1 0 0,1 0 0,0 0 0,0-1 0,0 1 0,-1 0 0,1 0 0,0-1 0,0 1 0,0 0 0,-1-1 0,1 1 0,0 0 0,0-1 0,0 1 0,0 0 0,0-1 0,0 1 0,0 0 0,0-1 0,0 1 0,0 0 0,0-1 0,0 1 0,0 0 0,0-1 0,0 1 0,0 0 0,0-1 0,0 1 0,0 0 0,1-1 0,-1 1 0,0 0 0,0 0 0,0-1 0,1 1 0,-1 0 0,0-1 0,0 1 0,1 0 0,-1 0 0,0 0 0,0-1 0,1 1 0,-1 0 0,0 0 0,1 0 0,-1 0 0,0 0 0,1-1 0,-1 1 0,1 0 0,-34-12 0,-18 2 0,1 2 0,-1 3 0,-77 0 0,-164 19 0,254-11 0,-447 55 0,464-54 0,-3 0 0,56-13 0,847-230 0,-738 194 0,-125 42 0,-15 9 0,-22 16 0,18-19 0,-308 285 0,301-278 0,-32 26 0,41-35 0,-1 1 0,1-1 0,-1 0 0,1 0 0,-1 0 0,0 0 0,0 0 0,1 0 0,-1-1 0,0 1 0,0 0 0,0-1 0,0 0 0,0 1 0,1-1 0,-1 0 0,0 0 0,0 0 0,-4-1 0,5 0 0,0 1 0,1-2 0,-1 1 0,0 0 0,0 0 0,1 0 0,-1 0 0,0 0 0,1-1 0,-1 1 0,1 0 0,0 0 0,-1-1 0,1 1 0,0 0 0,0-1 0,0 1 0,0 0 0,0-1 0,0 1 0,0 0 0,1-2 0,3-50 0,3 1 0,2 1 0,21-70 0,8-46 0,-39 146 0,-9 17 0,-25 22 0,33-17 0,-54 38 0,2 2 0,2 3 0,2 1 0,1 3 0,-80 106 0,126-151 0,0 0 0,1 0 0,-1 0 0,1 0 0,0 1 0,0-1 0,1 1 0,-1 0 0,1-1 0,-1 1 0,1 0 0,0 0 0,1 0 0,-1 0 0,1 0 0,0 0 0,-1 0 0,2 7 0,0-9 0,0 0 0,0-1 0,0 1 0,0 0 0,0-1 0,0 1 0,1-1 0,-1 1 0,0-1 0,1 0 0,-1 0 0,1 1 0,0-1 0,-1 0 0,3 1 0,3 1 0,-1-1 0,1 1 0,0-1 0,0 0 0,9 0 0,74 9 0,1-5 0,129-7 0,-106-2 0,-73 3 0,455-21 0,-417 9 0,-54 2 0,-53 10 0,-2 5 0,0 2 0,0 1 0,0 2 0,1 0 0,1 2 0,0 1 0,1 2 0,0 0 0,1 2 0,-46 39 0,31-20 0,2 2 0,1 1 0,3 3 0,1 0 0,-41 67 0,54-79 0,25-50 0,4-15 0,-5 10 0,0 1 0,-2-1 0,0 0 0,-2 1 0,-1-1 0,-1 0 0,-1 1 0,-1 0 0,-1 0 0,-18-46 0,22 66 0,0 0 0,0 0 0,-1 0 0,0 0 0,1 0 0,-1 0 0,-1 1 0,1-1 0,0 1 0,-1 0 0,0 0 0,0 0 0,0 0 0,0 1 0,-6-3 0,7 4 0,0 0 0,-1 0 0,1 0 0,0 1 0,-1-1 0,1 1 0,0 0 0,-1 0 0,1 0 0,0 0 0,-1 1 0,1-1 0,0 1 0,0 0 0,-1 0 0,1 0 0,0 0 0,0 1 0,0-1 0,0 1 0,-4 3 0,-4 8 0,12-13 0,0 0 0,0 1 0,0-1 0,0 0 0,0 1 0,0-1 0,1 0 0,-1 0 0,0 0 0,0 0 0,0 0 0,0 0 0,1-1 0,-1 1 0,0 0 0,0 0 0,2-2 0,399-99 0,-294 71 0,-66 18 0,-42 11 0,0 1 0,-1 0 0,1 0 0,0 0 0,0 0 0,0 0 0,0 0 0,0 0 0,0 0 0,0 0 0,0 0 0,0 0 0,0 0 0,0-1 0,0 1 0,0 0 0,0 0 0,0 0 0,0 0 0,0 0 0,0 0 0,0 0 0,0 0 0,0 0 0,0 0 0,0-1 0,0 1 0,0 0 0,0 0 0,0 0 0,1 0 0,-1 0 0,0 0 0,0 0 0,0 0 0,0 0 0,0 0 0,0 0 0,0 0 0,0 0 0,0 0 0,0 0 0,-26 2 0,-653 103 0,629-92 0,50-13 0,0 0 0,0 0 0,0 0 0,0 0 0,1 0 0,-1 0 0,0 0 0,0 1 0,0-1 0,0 0 0,0 0 0,0 0 0,1 0 0,-1 0 0,0 0 0,0 1 0,0-1 0,0 0 0,0 0 0,0 0 0,0 0 0,0 1 0,0-1 0,0 0 0,0 0 0,0 0 0,0 0 0,0 1 0,0-1 0,0 0 0,0 0 0,0 0 0,0 1 0,0-1 0,0 0 0,0 0 0,0 0 0,0 0 0,0 1 0,0-1 0,0 0 0,0 0 0,0 0 0,-1 0 0,1 1 0,39 0 0,1-1 0,-1-1 0,43-9 0,32 0 0,-113 9 0,0 1 0,0 0 0,0 0 0,1-1 0,-1 1 0,0 0 0,0 0 0,0 0 0,0 0 0,0 0 0,0 0 0,0 1 0,0-1 0,1 0 0,-1 0 0,0 1 0,0-1 0,0 1 0,0-1 0,0 1 0,0-1 0,-1 1 0,1 0 0,0-1 0,0 1 0,0 0 0,0 0 0,-1-1 0,1 1 0,0 0 0,-1 0 0,1 1 0,0-1 0,15 3 0,1-7 0,0 0 0,-1-1 0,0-1 0,0 0 0,19-10 0,-5 3 0,419-176 0,-437 183 0,8-3 0,0 1 0,34-7 0,-50 13 0,-1 0 0,1 1 0,-1-1 0,1 1 0,0 0 0,-1 0 0,1 0 0,-1 0 0,1 1 0,-1-1 0,1 1 0,-1 0 0,1 0 0,-1 0 0,0 1 0,0-1 0,1 1 0,-1 0 0,0 0 0,0 0 0,-1 0 0,5 4 0,-5-3 0,0 1 0,0 0 0,0 0 0,-1 0 0,1 0 0,-1 0 0,0 0 0,-1 1 0,1-1 0,-1 0 0,1 0 0,-1 1 0,0-1 0,-1 0 0,1 1 0,-1-1 0,-1 5 0,-4 21 0,-2 1 0,-1-1 0,-16 35 0,-50 98 0,67-145 0,-18 34 0,-424 941 0,416-908 0,18-59 0,16-26 0,0 0 0,-1 0 0,1 0 0,0 0 0,-1 0 0,1 0 0,0 0 0,-1 0 0,1 0 0,0 0 0,-1 0 0,1 0 0,0-1 0,-1 1 0,1 0 0,0 0 0,0 0 0,-1 0 0,1-1 0,0 1 0,-1 0 0,1 0 0,0 0 0,0-1 0,0 1 0,-1 0 0,1-1 0,0 1 0,0 0 0,0 0 0,0-1 0,0 1 0,-1 0 0,1-1 0,0 1 0,0 0 0,0-1 0,0 1 0,0 0 0,0-1 0,0 1 0,-5-58 0,4 52 0,-3-93 0,-1-146 0,19 296 0,1 45 0,-15-57 0,-8-92 0,-25-931 0,32 806 0,2 66 0,5 71 0,-6 41 0,0 0 0,0 0 0,0-1 0,0 1 0,1 0 0,-1 0 0,0 0 0,0 0 0,0 0 0,0-1 0,0 1 0,0 0 0,0 0 0,0 0 0,0 0 0,0 0 0,0-1 0,0 1 0,1 0 0,-1 0 0,0 0 0,0 0 0,0 0 0,0 0 0,0 0 0,0 0 0,1 0 0,-1-1 0,0 1 0,0 0 0,0 0 0,0 0 0,0 0 0,1 0 0,-1 0 0,0 0 0,0 0 0,0 0 0,0 0 0,1 0 0,-1 0 0,0 0 0,0 0 0,0 0 0,0 0 0,0 0 0,1 1 0,-1-1 0,0 0 0,0 0 0,0 0 0,8 19 0,-1 16 0,-1 1 0,-2 0 0,-1 73 0,-17 120 0,9-175 0,-1 23 0,1 4 0,-24 119 0,29-198 0,0 0 0,0-1 0,0 1 0,-1-1 0,1 1 0,0-1 0,-1 1 0,1-1 0,-1 1 0,1-1 0,-1 1 0,0-1 0,0 0 0,0 1 0,1-1 0,-1 0 0,0 0 0,-1 0 0,0 2 0,1-5 0,-1 0 0,1 0 0,0-1 0,0 1 0,0 0 0,1 0 0,-1-1 0,0 1 0,1-1 0,0 1 0,-1 0 0,1-1 0,0-2 0,-14-441 0,15 327 0,-1 89 0,-1-27 0,2 0 0,10-56 0,-10 106 0,1 0 0,0 0 0,0 1 0,0-1 0,5-8 0,-6 14 0,-1 1 0,0-1 0,1 0 0,-1 1 0,1-1 0,-1 1 0,1-1 0,-1 0 0,1 1 0,-1-1 0,1 1 0,0-1 0,-1 1 0,1 0 0,0-1 0,0 1 0,-1 0 0,1-1 0,0 1 0,-1 0 0,2 0 0,-1 0 0,0 0 0,0 0 0,0 1 0,0-1 0,0 1 0,0-1 0,0 1 0,0-1 0,0 1 0,0 0 0,0 0 0,0-1 0,-1 1 0,1 0 0,0 0 0,-1 0 0,1 0 0,0-1 0,-1 1 0,1 2 0,8 17 0,-1 0 0,-1 1 0,-1 0 0,-1 1 0,-1-1 0,3 36 0,-4-31 0,76 653 0,-74-644 0,-2-20 0,-1 0 0,0 0 0,-1 0 0,0 0 0,-2 0 0,0 0 0,-5 27 0,6-41 0,0 0 0,0 0 0,0-1 0,0 1 0,-1 0 0,1-1 0,0 1 0,-1 0 0,1-1 0,-1 1 0,1 0 0,0-1 0,-1 1 0,1-1 0,-1 1 0,0-1 0,1 1 0,-1-1 0,1 1 0,-1-1 0,0 1 0,1-1 0,-1 0 0,0 1 0,0-1 0,1 0 0,-1 0 0,0 0 0,0 0 0,1 1 0,-1-1 0,0 0 0,0 0 0,1 0 0,-1-1 0,0 1 0,0 0 0,1 0 0,-1 0 0,0 0 0,0-1 0,1 1 0,-1 0 0,0-1 0,1 1 0,-1-1 0,0 1 0,1 0 0,-1-1 0,1 0 0,-1 1 0,1-1 0,-1 1 0,1-1 0,-1 1 0,1-1 0,-1-1 0,-5-4 0,1-1 0,0 0 0,0 0 0,-6-13 0,-8-21 0,2-1 0,2-1 0,-14-64 0,-16-141 0,42 228 0,-18-120 0,-7-246 0,28 370 0,3-52 0,-3 65 0,1-1 0,-1 1 0,1-1 0,0 1 0,0 0 0,0-1 0,0 1 0,1 0 0,-1 0 0,1 0 0,0 0 0,0 0 0,0 1 0,3-5 0,-4 7 0,0-1 0,-1 1 0,1 0 0,-1 0 0,1-1 0,-1 1 0,1 0 0,0 0 0,-1-1 0,1 1 0,-1 0 0,1 0 0,0 0 0,-1 0 0,1 0 0,0 0 0,-1 0 0,1 0 0,-1 0 0,1 0 0,0 1 0,-1-1 0,1 0 0,-1 0 0,1 0 0,0 1 0,-1-1 0,1 0 0,-1 1 0,1-1 0,-1 1 0,1-1 0,-1 0 0,1 1 0,-1-1 0,0 1 0,1-1 0,-1 1 0,0-1 0,1 2 0,5 10 0,0-1 0,-1 1 0,0 1 0,-1-1 0,-1 1 0,0 0 0,-1-1 0,0 1 0,0 18 0,2 2 0,33 446 0,-29 6 0,-8-417 0,1-21 0,0 13 0,-9 81 0,7-138 0,1 0 0,0 0 0,-1 0 0,0 0 0,1 0 0,-1 0 0,0 0 0,-1 0 0,1 0 0,0 0 0,-1 0 0,0-1 0,-3 5 0,4-7 0,1 1 0,-1-1 0,0 1 0,0-1 0,0 1 0,1-1 0,-1 0 0,0 1 0,0-1 0,0 0 0,0 0 0,0 0 0,0 0 0,0 0 0,0 0 0,0 0 0,1 0 0,-1 0 0,0 0 0,0-1 0,0 1 0,0 0 0,0 0 0,0-1 0,1 1 0,-1-1 0,0 1 0,-1-2 0,-4-3 0,0 0 0,1-1 0,-1 0 0,1 0 0,1 0 0,-1 0 0,1-1 0,0 0 0,-3-8 0,-14-35 0,2-2 0,2 0 0,-13-76 0,-17-172 0,39 237 0,0 7 0,-9-67 0,-3-155 0,25 221 0,-1 51 0,2 14 0,-1 14 0,-1 1 0,0 0 0,0 42 0,-2-37 0,6 153 0,-20 260 0,11-422 0,-2 0 0,0 0 0,-7 22 0,9-39 0,1 0 0,0 0 0,-1 0 0,0 0 0,1-1 0,-1 1 0,0 0 0,0 0 0,0-1 0,0 1 0,0 0 0,0-1 0,-1 1 0,1-1 0,0 0 0,-1 1 0,1-1 0,-1 0 0,1 0 0,-1 0 0,0 0 0,0 0 0,1 0 0,-3 0 0,2-1 0,0-1 0,-1 0 0,1 1 0,0-1 0,0 0 0,0 0 0,0 0 0,0 0 0,0-1 0,0 1 0,1 0 0,-1-1 0,0 0 0,1 1 0,-1-1 0,1 0 0,0 0 0,-1 1 0,1-1 0,-2-4 0,-12-25 0,2 0 0,1-1 0,1 0 0,1-1 0,-6-45 0,13 63 0,-43-207 0,-26-343 0,70 540 0,0 3 0,0 0 0,2 0 0,0 0 0,1 0 0,1 0 0,7-28 0,-9 48 0,1 0 0,-1 1 0,0-1 0,0 1 0,1-1 0,-1 1 0,1 0 0,0-1 0,-1 1 0,1-1 0,0 1 0,0 0 0,0 0 0,0-1 0,0 1 0,0 0 0,0 0 0,0 0 0,0 0 0,0 0 0,1 0 0,-1 0 0,0 1 0,1-1 0,-1 0 0,1 1 0,-1-1 0,1 1 0,-1 0 0,1-1 0,-1 1 0,1 0 0,-1 0 0,1 0 0,-1 0 0,1 0 0,-1 0 0,1 0 0,-1 1 0,1-1 0,-1 0 0,1 1 0,-1-1 0,1 1 0,-1 0 0,0 0 0,1-1 0,-1 1 0,0 0 0,2 2 0,5 3 0,0 1 0,0 0 0,-1 0 0,0 1 0,-1 0 0,8 13 0,3 8 0,-2 2 0,-1 0 0,-1 1 0,-2 0 0,-1 1 0,-2 0 0,6 48 0,-3 10 0,-3 141 0,-8-190 0,1-4 0,-2 1 0,-1-1 0,-14 66 0,16-100 0,-1-1 0,0 0 0,0 1 0,-1-1 0,1 0 0,-1 0 0,1 0 0,-1 0 0,0 0 0,0-1 0,0 1 0,-1 0 0,-3 2 0,5-4 0,0 0 0,-1-1 0,1 1 0,0-1 0,-1 1 0,1-1 0,-1 0 0,1 0 0,-1 1 0,1-1 0,-1 0 0,1 0 0,-1-1 0,1 1 0,0 0 0,-1 0 0,1-1 0,-1 1 0,1-1 0,0 1 0,-1-1 0,1 1 0,0-1 0,-1 0 0,1 0 0,0 0 0,0 0 0,0 0 0,0 0 0,0 0 0,0 0 0,0 0 0,0 0 0,0 0 0,0-2 0,-7-7 0,1-1 0,1 1 0,0-1 0,0 0 0,1 0 0,-4-15 0,-21-83 0,13 20 0,4 0 0,3-1 0,5-1 0,3 1 0,15-121 0,-12 194 0,10-72 0,-10 82 0,1 0 0,-1 1 0,1-1 0,0 0 0,1 1 0,-1 0 0,1 0 0,7-11 0,-10 17 0,0-1 0,1 1 0,-1 0 0,0 0 0,0-1 0,1 1 0,-1 0 0,0 0 0,0-1 0,1 1 0,-1 0 0,0 0 0,1 0 0,-1-1 0,0 1 0,1 0 0,-1 0 0,0 0 0,1 0 0,-1 0 0,0 0 0,1 0 0,-1 0 0,1 0 0,-1 0 0,0 0 0,1 0 0,-1 0 0,0 0 0,1 0 0,-1 0 0,1 0 0,8 15 0,-4 11 0,-1 0 0,-2 0 0,0 0 0,-4 46 0,1-26 0,-49 684 0,48-710 0,-13 72 0,14-85 0,-1-1 0,0 0 0,0 0 0,0 0 0,-1 0 0,0 0 0,0 0 0,0 0 0,-1-1 0,-4 6 0,7-10 0,1-1 0,-1 1 0,1-1 0,-1 1 0,0-1 0,1 1 0,-1-1 0,0 1 0,0-1 0,1 0 0,-1 1 0,0-1 0,0 0 0,0 0 0,1 0 0,-1 1 0,0-1 0,0 0 0,0 0 0,0 0 0,1 0 0,-1-1 0,0 1 0,0 0 0,0 0 0,0 0 0,1-1 0,-1 1 0,0 0 0,0-1 0,1 1 0,-1 0 0,0-1 0,1 1 0,-1-1 0,0 0 0,1 1 0,-1-1 0,1 1 0,-1-1 0,1 0 0,-2-1 0,-2-5 0,-1 0 0,1 0 0,0 0 0,1-1 0,0 0 0,0 1 0,0-1 0,-1-11 0,-11-79 0,13 80 0,-13-153 0,16-339 0,0 483 0,-2 14 0,2-1 0,-1 1 0,2 0 0,0-1 0,0 1 0,1 0 0,1 0 0,6-16 0,-10 28 0,0 1 0,1 0 0,-1 0 0,0-1 0,0 1 0,0 0 0,0 0 0,1 0 0,-1-1 0,0 1 0,0 0 0,0 0 0,1 0 0,-1-1 0,0 1 0,0 0 0,1 0 0,-1 0 0,0 0 0,0 0 0,1 0 0,-1 0 0,0 0 0,1 0 0,-1-1 0,0 1 0,0 0 0,1 0 0,-1 1 0,0-1 0,1 0 0,-1 0 0,0 0 0,0 0 0,1 0 0,-1 0 0,11 16 0,-1 18 0,-1 1 0,-2-1 0,-1 2 0,1 48 0,-4-51 0,18 225 0,-11 0 0,-39 414 0,25-637 0,-13 56 0,16-88 0,1-1 0,-1 1 0,0 0 0,0-1 0,0 1 0,0-1 0,-1 0 0,1 1 0,0-1 0,-1 0 0,-3 4 0,4-6 0,1 0 0,0 1 0,-1-1 0,1 0 0,-1 0 0,1 0 0,-1 0 0,1 0 0,-1 0 0,1 0 0,-1 0 0,1 0 0,-1 0 0,1 0 0,-1 0 0,1 0 0,-1 0 0,1 0 0,-1 0 0,1-1 0,-1 1 0,1 0 0,-1 0 0,1-1 0,0 1 0,-1 0 0,1 0 0,-1-1 0,1 1 0,0-1 0,-1 1 0,1 0 0,0-1 0,-1 1 0,1-1 0,0 0 0,-5-7 0,1 0 0,0 0 0,1-1 0,0 0 0,-3-14 0,-16-91 0,4-1 0,-3-201 0,18 238 0,-5-91 0,22-258 0,-4 369 0,-11 58 0,1 0 0,0-1 0,0 1 0,0 0 0,0 0 0,0 0 0,0 0 0,0-1 0,0 1 0,0 0 0,0 0 0,0 0 0,0-1 0,0 1 0,0 0 0,0 0 0,0 0 0,0 0 0,0-1 0,0 1 0,0 0 0,1 0 0,-1 0 0,0 0 0,0-1 0,0 1 0,0 0 0,0 0 0,0 0 0,0 0 0,1 0 0,-1-1 0,0 1 0,0 0 0,0 0 0,0 0 0,1 0 0,-1 0 0,0 0 0,0 0 0,0 0 0,0 0 0,1 0 0,-1 0 0,0 0 0,0 0 0,0 0 0,0 0 0,1 0 0,-1 0 0,0 0 0,0 0 0,0 0 0,1 0 0,-1 0 0,0 0 0,0 0 0,0 0 0,1 0 0,5 29 0,3 75 0,-4 1 0,-12 141 0,-45 214 0,46-416 0,0 5 0,-2-1 0,-22 77 0,19-108 0,11-17 0,-1 0 0,1 0 0,-1 0 0,1 0 0,0 0 0,-1 0 0,1 0 0,-1 0 0,1 0 0,0 0 0,-1 0 0,1-1 0,0 1 0,-1 0 0,1 0 0,0 0 0,-1-1 0,1 1 0,0 0 0,0 0 0,-1-1 0,1 1 0,0 0 0,0-1 0,0 1 0,-1 0 0,1-1 0,0 1 0,0 0 0,0-1 0,0 1 0,0-1 0,0 1 0,-1 0 0,1-1 0,-4-17 0,0-1 0,1 1 0,0-23 0,-2-858 0,9 789 0,-3 71 0,2-64 0,18-127 0,-20 224 0,0 0 0,0 1 0,1-1 0,0 0 0,0 0 0,0 1 0,1-1 0,3-5 0,-6 11 0,0 0 0,0 0 0,1-1 0,-1 1 0,0 0 0,0 0 0,1 0 0,-1-1 0,0 1 0,0 0 0,1 0 0,-1 0 0,0 0 0,1-1 0,-1 1 0,0 0 0,1 0 0,-1 0 0,0 0 0,1 0 0,-1 0 0,0 0 0,1 0 0,-1 0 0,0 0 0,1 0 0,-1 0 0,0 0 0,1 1 0,-1-1 0,0 0 0,1 0 0,-1 0 0,0 0 0,0 0 0,1 1 0,-1-1 0,0 0 0,0 0 0,1 1 0,-1-1 0,0 0 0,1 1 0,12 32 0,0 34 0,-3 2 0,0 95 0,-8-126 0,15 900 0,-26-800 0,9-136 0,-1 7 0,0 0 0,-1 0 0,0 0 0,-5 14 0,7-22 0,-1-1 0,1 1 0,0 0 0,-1-1 0,1 1 0,0-1 0,-1 1 0,1 0 0,-1-1 0,1 1 0,-1-1 0,1 1 0,-1-1 0,1 0 0,-1 1 0,0-1 0,1 1 0,-1-1 0,0 0 0,1 0 0,-1 1 0,0-1 0,1 0 0,-1 0 0,-1 0 0,1 0 0,-1-1 0,1 1 0,-1-1 0,1 0 0,-1 1 0,1-1 0,-1 0 0,1 0 0,0 0 0,-1 0 0,1 0 0,0 0 0,0-1 0,0 1 0,0 0 0,-1-2 0,-18-29 0,1-1 0,1 0 0,3-1 0,-20-60 0,16 44 0,-167-511 0,153 435 0,6-1 0,-17-203 0,43 317 0,-1-75 0,2 82 0,1 0 0,-1 0 0,1 0 0,0 0 0,1 0 0,0 0 0,0 1 0,0-1 0,0 0 0,6-7 0,-8 12 0,1 0 0,0 0 0,-1 0 0,1 0 0,0 0 0,0 1 0,-1-1 0,1 0 0,0 0 0,0 1 0,0-1 0,0 0 0,0 1 0,0-1 0,0 1 0,0-1 0,1 1 0,-1 0 0,0-1 0,0 1 0,0 0 0,0 0 0,0 0 0,1 0 0,-1 0 0,0 0 0,0 0 0,0 0 0,0 1 0,1-1 0,1 1 0,-1 0 0,1 1 0,0 0 0,-1-1 0,1 1 0,-1 0 0,0 0 0,1 0 0,-1 1 0,0-1 0,0 1 0,2 4 0,5 8 0,-2 0 0,0 0 0,-1 1 0,0 0 0,-2 1 0,6 29 0,6 112 0,-14-120 0,-6 678 0,3-698 0,0 9 0,-1 1 0,-1-1 0,-1 0 0,-10 31 0,5-41 0,1-19 0,-3-29 0,-13-123 0,19 104 0,-3 1 0,-19-69 0,11 86 0,16 32 0,-1-1 0,1 1 0,0-1 0,-1 1 0,1-1 0,-1 1 0,1 0 0,-1-1 0,1 1 0,-1 0 0,1 0 0,-1-1 0,1 1 0,-1 0 0,0 0 0,1 0 0,-1-1 0,1 1 0,-1 0 0,0 0 0,1 0 0,-1 0 0,1 0 0,-1 0 0,0 1 0,1-1 0,-1 0 0,0 0 0,-3 3 0,2 0 0,-1 0 0,0 0 0,1 0 0,-1 0 0,1 1 0,0-1 0,0 0 0,0 1 0,1 0 0,-1 0 0,1-1 0,-2 7 0,-15 50 0,3 0 0,-8 66 0,-6 131 0,18-144 0,10-110 0,-8 46 0,9-48 0,0-1 0,0 0 0,0 0 0,0 1 0,0-1 0,0 0 0,0 1 0,0-1 0,0 0 0,0 0 0,-1 0 0,1 1 0,0-1 0,0 0 0,0 0 0,0 0 0,-1 1 0,1-1 0,0 0 0,0 0 0,-1 0 0,1 0 0,0 1 0,0-1 0,0 0 0,-1 0 0,1 0 0,0 0 0,-1 0 0,1 0 0,0 0 0,0 0 0,-1 0 0,1 0 0,0 0 0,0 0 0,-1 0 0,1 0 0,0 0 0,0 0 0,-1 0 0,1 0 0,-1-1 0,-13-23 0,-4-35 0,1-1 0,4-1 0,-10-113 0,14 106 0,9 64 0,-40-468 0,45 390 0,-5 81 0,0-1 0,0 1 0,0-1 0,0 1 0,0 0 0,0-1 0,1 1 0,-1 0 0,0-1 0,1 1 0,-1 0 0,1-1 0,0 1 0,0 0 0,-1 0 0,1 0 0,0 0 0,0 0 0,0 0 0,0 0 0,0 0 0,2-1 0,-2 2 0,0 1 0,1 0 0,-1 0 0,0 0 0,0 0 0,0 0 0,0 0 0,0 0 0,0 0 0,0 0 0,0 1 0,0-1 0,0 0 0,-1 1 0,1-1 0,0 0 0,-1 1 0,1-1 0,-1 1 0,0-1 0,1 3 0,13 47 0,-1 1 0,-3 1 0,4 68 0,-5-44 0,8 75 0,16 113 0,-31-260 0,2-14 0,1-27 0,7-98 0,-5-1 0,-7 0 0,-22-178 0,31 416 0,-8 164 0,-32 128 0,29-383 0,2-3 0,0-1 0,-1 0 0,-1 0 0,1 0 0,-1 0 0,-1 0 0,1 0 0,-1 0 0,-6 9 0,9-16 0,0-1 0,-1 0 0,1 0 0,0 0 0,0 1 0,-1-1 0,1 0 0,0 0 0,-1 0 0,1 0 0,0 0 0,-1 1 0,1-1 0,0 0 0,-1 0 0,1 0 0,0 0 0,-1 0 0,1 0 0,0 0 0,-1 0 0,1 0 0,0-1 0,-1 1 0,1 0 0,0 0 0,-1 0 0,1 0 0,0 0 0,0 0 0,-1-1 0,1 1 0,0 0 0,-1 0 0,1 0 0,0-1 0,0 1 0,0 0 0,-1-1 0,1 1 0,0 0 0,0 0 0,0-1 0,-1 1 0,1 0 0,0-1 0,0 1 0,0 0 0,0-1 0,0 1 0,0 0 0,0-1 0,0 1 0,0 0 0,0-1 0,0 1 0,0 0 0,0-1 0,0 1 0,0-1 0,-3-19 0,1 0 0,1 0 0,0 0 0,2 0 0,0 0 0,6-30 0,114-508 0,-75 375 0,-38 141 0,-6 31 0,-1 1 0,2-1 0,-1 1 0,1-1 0,1 1 0,0 1 0,7-15 0,-4 23 0,-2 13 0,2 19 0,-2 0 0,-1 1 0,-1-1 0,-3 44 0,1-21 0,0 4 0,-1 23 0,4 0 0,3-1 0,23 107 0,-28-180 0,9 33 0,-13-75 0,-3-1 0,-26-182 0,-2-237 0,42 115 0,-3 266 0,3 1 0,27-110 0,-35 177 0,1 0 0,0 1 0,0-1 0,0 1 0,0-1 0,1 1 0,6-9 0,-8 13 0,-1 1 0,1-1 0,-1 1 0,0 0 0,1-1 0,-1 1 0,1 0 0,-1-1 0,1 1 0,-1 0 0,1 0 0,-1 0 0,1-1 0,-1 1 0,1 0 0,-1 0 0,1 0 0,-1 0 0,1 0 0,0 0 0,-1 0 0,1 0 0,-1 0 0,1 0 0,-1 0 0,1 0 0,-1 1 0,1-1 0,-1 0 0,1 0 0,-1 0 0,1 1 0,-1-1 0,1 0 0,-1 1 0,1-1 0,-1 0 0,1 1 0,-1-1 0,0 1 0,1-1 0,-1 1 0,0-1 0,1 1 0,-1-1 0,0 1 0,0-1 0,0 1 0,1-1 0,-1 1 0,0 0 0,6 16 0,0 1 0,-1 0 0,-1 0 0,-1 0 0,0 0 0,-2 1 0,0 23 0,1-4 0,12 1114 0,-16-1050 0,3-66 0,-1-36 0,0 0 0,0 0 0,0 0 0,0 0 0,0 0 0,0-1 0,0 1 0,0 0 0,0 0 0,1 0 0,-1 0 0,0 0 0,0 0 0,0 0 0,0 0 0,0 0 0,0 0 0,0 0 0,0 0 0,0 0 0,1 0 0,-1 0 0,0 0 0,0 0 0,0 0 0,6-64 0,11-367 0,4-71 0,-17 439 0,13-132 0,-14 183 0,0 27 0,0 231 0,-5-159 0,-7 352-3461,-3 281-278,20-239 4155,-2-386-416,-1-72 0,-5-23 0,0 0 0,0 0 0,0 0 0,0 0 0,0 1 0,0-1 0,1 0 0,-1 0 0,0 0 0,0 0 0,0 0 0,0 0 0,0 0 0,0 0 0,0 1 0,1-1 0,-1 0 0,0 0 0,0 0 0,0 0 0,0 0 0,1 0 0,-1 0 0,0 0 0,0 0 0,0 0 0,0 0 0,0 0 0,1 0 0,-1 0 0,0 0 0,0 0 0,0 0 0,0 0 0,1 0 0,-1 0 0,0 0 0,0 0 0,0-1 0,0 1 0,0 0 0,0 0 0,1 0 0,-1 0 0,0 0 0,0 0 0,0 0 0,0-1 0,0 1 0,0 0 0,0 0 0,0 0 0,0 0 0,1-1 0,13-34 0,-12 30 0,68-191 5072,-5 17-3360,-63 173-1712,1-3 0,0 1 0,0-1 0,-1 0 0,0 0 0,1-17 0,-3 25 0,-1-1 0,1 0 0,0 0 0,-1 0 0,1 0 0,-1 0 0,1 0 0,-1 0 0,0 0 0,0 1 0,0-1 0,0 0 0,0 1 0,0-1 0,0 1 0,-1-1 0,1 1 0,-1-1 0,1 1 0,-1 0 0,1 0 0,-1 0 0,0 0 0,1 0 0,-1 0 0,0 0 0,0 1 0,0-1 0,0 0 0,0 1 0,-2-1 0,-15-3 0,-1-2 0,1 0 0,0-1 0,1-1 0,-1-1 0,-30-20 0,41 22 0,-1 0 0,1 0 0,0-1 0,1 0 0,0 0 0,0-1 0,1 0 0,0 0 0,0-1 0,1 1 0,1-1 0,-1 0 0,2-1 0,-5-14 0,5 14 0,1-1 0,-1 1 0,2 0 0,-1-1 0,2 1 0,0-1 0,0 1 0,1-1 0,0 0 0,3-12 0,-1 16 0,0 1 0,0 0 0,1 0 0,0 0 0,0 0 0,1 0 0,-1 1 0,1 0 0,1 0 0,-1 0 0,1 1 0,0 0 0,0 0 0,1 0 0,0 1 0,7-4 0,11-5 0,0 1 0,1 1 0,1 2 0,0 0 0,0 2 0,1 1 0,28-2 0,-22 4 0,1 2 0,-1 1 0,1 2 0,-1 1 0,49 10 0,-79-12 0,-1 1 0,1 0 0,-1 0 0,1 0 0,-1 0 0,0 1 0,0-1 0,1 1 0,-1 0 0,0 0 0,0 0 0,4 4 0,-6-5 0,-1-1 0,0 1 0,1 0 0,-1-1 0,0 1 0,1 0 0,-1-1 0,0 1 0,0 0 0,0-1 0,0 1 0,0 0 0,0 0 0,0-1 0,0 1 0,0 0 0,0-1 0,0 1 0,0 0 0,0-1 0,0 1 0,-1 0 0,1-1 0,0 1 0,-1 0 0,-1 2 0,0-1 0,1 1 0,-2-1 0,1 0 0,0 0 0,0 0 0,-1 0 0,1 0 0,-5 2 0,-17 7 0,-1 0 0,-1-1 0,0-1 0,0-2 0,0 0 0,-38 3 0,-529 52 0,358-37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48.17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2:00.69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2:09.59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2:11.286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2:11.74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2:12.930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2:15.165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2:15.785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1 128 24575,'22'-4'0,"49"-2"0,79-5 0,95 1 0,105 1 0,92 2 0,60-6-6252,67-2 6252,4-2 0,-45 2 0,-91 3 0,-120 3-1939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47:57.98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1517 1673 24575,'-3'0'0,"0"0"0,0 0 0,0 0 0,1-1 0,-1 1 0,0-1 0,1 0 0,-1 0 0,0 0 0,1 0 0,-1 0 0,1-1 0,-1 1 0,1-1 0,0 1 0,-3-3 0,5 4 0,0-1 0,-1 1 0,1-1 0,0 1 0,-1-1 0,1 1 0,0-1 0,0 0 0,-1 1 0,1-1 0,0 1 0,0-1 0,0 0 0,0 1 0,0-1 0,0 1 0,-1-1 0,2 0 0,-1 1 0,0-1 0,0 1 0,0-1 0,0 0 0,0 1 0,0-1 0,1 0 0,0-1 0,0 1 0,1-1 0,-1 1 0,0 0 0,1 0 0,-1-1 0,0 1 0,1 0 0,0 0 0,-1 0 0,1 1 0,0-1 0,2-1 0,23-6 0,-1 1 0,1 1 0,1 1 0,-1 1 0,38 0 0,-39 4 0,0-2 0,0-1 0,1-1 0,-2-1 0,1-1 0,27-11 0,-52 16 0,1 1 0,-1-1 0,1 1 0,-1-1 0,1 1 0,-1-1 0,0 0 0,1 0 0,-1 1 0,0-1 0,0 0 0,0 0 0,1 0 0,-1-1 0,0 1 0,-1 0 0,1 0 0,0 0 0,0-1 0,0 1 0,-1 0 0,1-1 0,-1 1 0,1-1 0,-1 1 0,1-1 0,-1 1 0,0-4 0,0 3 0,-1-1 0,0 0 0,-1 1 0,1-1 0,0 1 0,-1 0 0,1-1 0,-1 1 0,0 0 0,0 0 0,0 0 0,0 0 0,0 0 0,-3-2 0,-10-6 0,0 0 0,0 1 0,-33-13 0,-110-31 0,123 43 0,-1 2 0,0 1 0,-1 1 0,-71 0 0,46 3 0,28 0 0,0 1 0,1 2 0,-1 2 0,0 0 0,-41 10 0,73-12 0,1 1 0,0-1 0,0 0 0,0 0 0,-1 1 0,1-1 0,0 0 0,0 1 0,0-1 0,0 1 0,-1 0 0,1-1 0,0 1 0,0 0 0,0 0 0,1-1 0,-3 3 0,17 4 0,50 1 0,814 3 0,-586-13 0,-77 1 0,-605 4 0,256 4 0,-134 25 0,-896 197 0,1106-214 0,50-8 0,36-4 0,187-7 0,124 3 0,-201 14 0,33 1 0,-147-13 0,-14 0 0,0 0 0,0-1 0,-1 0 0,16-3 0,-23 3 0,-1 0 0,1-1 0,0 0 0,0 1 0,0-1 0,0 0 0,0 0 0,-1 0 0,1 0 0,0 0 0,-1 0 0,1 0 0,-1 0 0,1-1 0,-1 1 0,0-1 0,1 1 0,-1-1 0,0 1 0,0-1 0,0 0 0,0 0 0,-1 0 0,1 1 0,0-1 0,-1 0 0,1-3 0,15-92 0,-5-2 0,-1-141 0,-12 193 0,-3 0 0,-1 1 0,-3 0 0,-2 0 0,-1 1 0,-3 1 0,-1 0 0,-40-73 0,48 104 0,0 0 0,0 1 0,-2 0 0,1 0 0,-1 1 0,-1 1 0,0 0 0,-1 0 0,0 1 0,0 0 0,-1 1 0,0 1 0,0 0 0,-22-8 0,33 15 0,0-1 0,0 1 0,0 0 0,0 0 0,0 0 0,0 0 0,0 0 0,0 0 0,0 1 0,0-1 0,0 1 0,0-1 0,0 1 0,0 0 0,0 0 0,1 0 0,-1 0 0,0 0 0,1 0 0,-1 0 0,1 1 0,-1-1 0,1 0 0,-1 1 0,1 0 0,0-1 0,0 1 0,0 0 0,0-1 0,0 1 0,0 0 0,0 0 0,0 0 0,1 0 0,-1 0 0,1 2 0,-5 11 0,2 1 0,0-1 0,-2 26 0,4-31 0,-9 168 0,10-153 0,1-1 0,1 0 0,1 0 0,2 0 0,8 30 0,-2-36 0,-2-27 0,-1-34 0,-7 1 0,-2-1 0,-2 1 0,-1 0 0,-18-73 0,-63-161 0,62 225 0,23 51 0,0-1 0,0 1 0,0 0 0,-1 0 0,1 0 0,0-1 0,0 1 0,0 0 0,-1 0 0,1 0 0,0 0 0,0 0 0,-1 0 0,1 0 0,0 0 0,-1 0 0,1 0 0,0-1 0,0 1 0,-1 0 0,1 0 0,0 1 0,0-1 0,-1 0 0,1 0 0,0 0 0,-1 0 0,1 0 0,0 0 0,0 0 0,-1 0 0,1 0 0,0 1 0,0-1 0,0 0 0,-1 0 0,1 0 0,0 0 0,0 1 0,0-1 0,-1 0 0,1 0 0,0 1 0,0-1 0,0 0 0,0 0 0,0 1 0,0-1 0,-1 0 0,1 0 0,0 1 0,0-1 0,0 0 0,0 0 0,0 1 0,0-1 0,0 1 0,-6 20 0,-14 98 0,6 1 0,1 126 0,11-200 0,2-35 0,0-4 0,0 0 0,0 1 0,-1-1 0,0 0 0,-1 0 0,-3 10 0,5-16 0,0 0 0,-1 0 0,1-1 0,0 1 0,-1 0 0,1-1 0,-1 1 0,1-1 0,-1 1 0,1 0 0,-1-1 0,0 1 0,1-1 0,-1 0 0,0 1 0,1-1 0,-1 1 0,0-1 0,0 0 0,1 0 0,-1 1 0,0-1 0,0 0 0,1 0 0,-2 0 0,-1 0 0,1-1 0,0 1 0,-1-1 0,1 0 0,0 0 0,0 0 0,-1 0 0,1 0 0,0 0 0,0-1 0,0 1 0,-3-4 0,-22-21 0,2-1 0,0-1 0,-40-62 0,52 72 0,-53-77 0,4-3 0,5-2 0,4-3 0,-43-119 0,92 211 0,0 1 0,1-1 0,1 0 0,-3-17 0,5 28 0,0-1 0,0 1 0,0-1 0,0 1 0,-1-1 0,1 1 0,0-1 0,0 1 0,0-1 0,0 1 0,0-1 0,0 1 0,0-1 0,0 1 0,0-1 0,0 1 0,1-1 0,-1 1 0,0-1 0,0 1 0,0-1 0,1 1 0,-1-1 0,0 1 0,0 0 0,1-1 0,-1 1 0,0-1 0,1 1 0,-1 0 0,1-1 0,-1 1 0,0 0 0,1 0 0,-1-1 0,1 1 0,-1 0 0,1 0 0,-1 0 0,1-1 0,-1 1 0,1 0 0,-1 0 0,1 0 0,-1 0 0,1 0 0,-1 0 0,1 0 0,-1 0 0,1 0 0,-1 0 0,1 0 0,-1 0 0,1 1 0,-1-1 0,1 0 0,6 4 0,-1 1 0,0-1 0,0 1 0,-1 0 0,1 0 0,-1 1 0,0-1 0,4 8 0,41 60 0,-43-62 0,51 90 0,-4 3 0,-5 2 0,59 185 0,-89-227 0,-17-39 0,-3-26 0,1 1 0,-1 0 0,0 0 0,0 0 0,1-1 0,-1 1 0,0 0 0,1-1 0,-1 1 0,0 0 0,1-1 0,-1 1 0,0-1 0,1 1 0,-1-1 0,1 1 0,-1-1 0,1 0 0,-1 1 0,1-1 0,0 0 0,-1 1 0,1-1 0,0 0 0,-1 1 0,1-1 0,0-1 0,-18-26 0,1-1 0,2-1 0,1-1 0,1 0 0,-16-62 0,28 91 0,0 0 0,1 0 0,-1-1 0,1 1 0,0 0 0,0 0 0,0-1 0,0 1 0,0 0 0,0 0 0,1 0 0,-1-1 0,1 1 0,-1 0 0,2-3 0,-1 4 0,-1 1 0,1-1 0,0 1 0,-1-1 0,1 1 0,0-1 0,0 1 0,-1-1 0,1 1 0,0-1 0,0 1 0,-1 0 0,1-1 0,0 1 0,0 0 0,0 0 0,0 0 0,-1 0 0,1 0 0,0 0 0,0 0 0,0 0 0,0 0 0,0 0 0,-1 0 0,2 1 0,5 1 0,-1 0 0,0 1 0,0 0 0,-1 0 0,1 0 0,-1 1 0,1 0 0,7 8 0,10 12 0,32 41 0,3 6 0,-58-71 0,0-1 0,0 1 0,0 0 0,0 0 0,1-1 0,-1 1 0,0 0 0,0 0 0,0-1 0,0 1 0,0 0 0,0 0 0,0 0 0,1-1 0,-1 1 0,0 0 0,0 0 0,0 0 0,0-1 0,1 1 0,-1 0 0,0 0 0,0 0 0,0 0 0,1 0 0,-1 0 0,0 0 0,0-1 0,1 1 0,-1 0 0,0 0 0,0 0 0,1 0 0,-1 0 0,0 0 0,0 0 0,0 0 0,1 0 0,-1 0 0,0 0 0,0 0 0,1 1 0,-1-1 0,0 0 0,0 0 0,1 0 0,-1 0 0,0 0 0,0 0 0,0 0 0,1 1 0,-1-1 0,0 0 0,0 0 0,0 0 0,0 1 0,1-1 0,-1 0 0,0 0 0,0 0 0,0 1 0,0-1 0,0 0 0,0 0 0,0 1 0,-2-26 0,2 24 0,-9-53 0,-14-73 0,-10-251 0,33 374 0,-1 1 0,1-1 0,1 0 0,-1 1 0,1-1 0,-1 1 0,1-1 0,0 1 0,0-1 0,0 1 0,1 0 0,-1-1 0,1 1 0,2-4 0,-3 7 0,-1-1 0,1 1 0,0 0 0,-1-1 0,1 1 0,-1-1 0,1 1 0,0 0 0,-1 0 0,1 0 0,0-1 0,-1 1 0,1 0 0,0 0 0,-1 0 0,1 0 0,0 0 0,0 0 0,-1 0 0,1 0 0,0 0 0,-1 0 0,1 1 0,0-1 0,0 1 0,25 20 0,-7 4 0,-1 1 0,-1 1 0,17 38 0,35 92 0,-61-137 0,-1-4 0,-6-13 0,-2-6 0,-8-14 0,-13-29 0,1-1 0,2 0 0,3-2 0,-16-72 0,31 115 0,0 0 0,1 0 0,-1 0 0,1 0 0,0 0 0,1-7 0,-1 12 0,0 1 0,0-1 0,1 1 0,-1-1 0,0 1 0,0-1 0,0 1 0,0-1 0,0 1 0,1-1 0,-1 1 0,0-1 0,0 1 0,1 0 0,-1-1 0,0 1 0,1-1 0,-1 1 0,1 0 0,-1-1 0,0 1 0,1 0 0,-1 0 0,1-1 0,-1 1 0,1 0 0,-1 0 0,1 0 0,-1-1 0,1 1 0,-1 0 0,1 0 0,-1 0 0,1 0 0,-1 0 0,1 0 0,-1 0 0,1 0 0,-1 0 0,1 0 0,-1 0 0,1 1 0,-1-1 0,1 0 0,-1 0 0,1 0 0,-1 1 0,0-1 0,1 0 0,-1 0 0,1 1 0,-1-1 0,0 0 0,1 1 0,-1-1 0,1 1 0,-1-1 0,0 1 0,24 26 0,-11-6 0,0 1 0,-1 0 0,-2 1 0,0 0 0,-1 1 0,-2 0 0,0 0 0,5 38 0,-13-50 0,-4-12 0,-7-17 0,8 9 0,0 0 0,1 0 0,0-1 0,0 0 0,0 0 0,1 0 0,1 0 0,-1-12 0,5 23 0,-1 1 0,1-1 0,0 0 0,-1 1 0,1 0 0,-1 0 0,0-1 0,3 6 0,-1-1 0,23 41 0,-25-46 0,-1 0 0,0 0 0,0 0 0,-1 0 0,1 0 0,0 0 0,-1 0 0,1 0 0,-1 0 0,0 0 0,1 1 0,-1-1 0,0 0 0,0 0 0,-1 0 0,1 1 0,0-1 0,-1 0 0,1 0 0,-2 3 0,1-4 0,1-1 0,-1 1 0,1-1 0,-1 0 0,1 1 0,-1-1 0,0 0 0,1 1 0,-1-1 0,1 0 0,-1 0 0,0 1 0,1-1 0,-1 0 0,1 0 0,-1 0 0,0 0 0,1 0 0,-1 0 0,0 0 0,1 0 0,-1 0 0,0 0 0,1-1 0,-1 1 0,1 0 0,-1 0 0,0 0 0,1-1 0,-1 1 0,-20-13 0,18 10 0,-4-2 0,1 0 0,-1 1 0,0 0 0,0 1 0,-15-6 0,21 8 0,0 1 0,0 0 0,0 0 0,0-1 0,0 1 0,-1 0 0,1 0 0,0 0 0,0 0 0,0 1 0,0-1 0,0 0 0,-1 0 0,1 1 0,0-1 0,0 1 0,0-1 0,0 1 0,0-1 0,-1 1 0,1 1 0,0-1 0,0 1 0,0-1 0,0 1 0,0-1 0,0 1 0,1 0 0,-1 0 0,0-1 0,1 1 0,-1 0 0,1 0 0,0-1 0,0 1 0,0 0 0,0 0 0,0 2 0,0 2 0,0 1 0,0-1 0,0 1 0,0 0 0,1-1 0,3 12 0,-3-16 0,0 0 0,0 0 0,0 0 0,0 0 0,0 0 0,0 0 0,1 0 0,-1-1 0,1 1 0,-1 0 0,1-1 0,0 1 0,0-1 0,0 0 0,0 1 0,0-1 0,0 0 0,0 0 0,0 0 0,0-1 0,3 2 0,33 5 0,-1-2 0,1-1 0,0-2 0,73-5 0,-102 2 0,55-4 0,-60 4 0,0 0 0,0 0 0,1 0 0,-1 0 0,0-1 0,0 1 0,0-1 0,0 0 0,-1-1 0,1 1 0,5-5 0,-8 6 0,-1 1 0,1-1 0,-1 0 0,0 1 0,1-1 0,-1 0 0,0 1 0,1-1 0,-1 0 0,0 0 0,0 1 0,0-1 0,1 0 0,-1 0 0,0 0 0,0 1 0,0-1 0,0 0 0,0 0 0,-1 0 0,1 1 0,0-1 0,0 0 0,0 0 0,-1 1 0,1-1 0,0 0 0,-1 1 0,1-1 0,-1 0 0,1 1 0,-1-1 0,1 0 0,-1 1 0,1-1 0,-1 1 0,0-1 0,1 1 0,-1-1 0,0 1 0,1 0 0,-1-1 0,0 1 0,0 0 0,-1-1 0,-43-19 0,36 16 0,-2 0 0,6 3 0,1-1 0,-1 0 0,1 0 0,-1 0 0,1 0 0,0-1 0,0 1 0,0-1 0,0 0 0,0-1 0,-6-5 0,10 8 0,0 1 0,0 0 0,0 0 0,0-1 0,0 1 0,0 0 0,0-1 0,0 1 0,0 0 0,0 0 0,0-1 0,0 1 0,0 0 0,0-1 0,0 1 0,0 0 0,0 0 0,0-1 0,0 1 0,0 0 0,1 0 0,-1-1 0,0 1 0,0 0 0,0 0 0,0-1 0,1 1 0,-1 0 0,0 0 0,0 0 0,0 0 0,1-1 0,-1 1 0,0 0 0,0 0 0,1 0 0,-1 0 0,1 0 0,17-5 0,20 2 0,-36 3 0,59 0 0,-1 3 0,1 2 0,100 22 0,-12 2 0,2-7 0,0-7 0,267-6 0,-866-19 0,330 0 0,-223-48 0,259 36 0,-108-23 0,156 38 0,-1 3 0,1 0 0,-49 2 0,250 4 0,10-1 0,567-12 0,-695 6 0,-62 0 0,-85 2 0,-1209 62 0,1275-56 0,20-1 0,1-1 0,-1 0 0,1-1 0,-1-1 0,-14-1 0,26 2 0,0 0 0,0 0 0,0 0 0,1 0 0,-1-1 0,0 1 0,0 0 0,0 0 0,0 0 0,1 0 0,-1 0 0,0 0 0,0 0 0,0 0 0,0 0 0,0-1 0,0 1 0,1 0 0,-1 0 0,0 0 0,0 0 0,0 0 0,0-1 0,0 1 0,0 0 0,0 0 0,0 0 0,0 0 0,0 0 0,0-1 0,0 1 0,0 0 0,0 0 0,0 0 0,0 0 0,0-1 0,0 1 0,0 0 0,0 0 0,0 0 0,0 0 0,0-1 0,0 1 0,0 0 0,0 0 0,0 0 0,0 0 0,0-1 0,0 1 0,-1 0 0,1 0 0,0 0 0,0 0 0,0 0 0,0 0 0,0-1 0,12-3 0,0-1 0,1 1 0,0 1 0,0 0 0,0 1 0,24-1 0,-3 0 0,892-31 0,-897 33 0,0-1 0,46-9 0,-59 7 0,-25 1 0,-33 1 0,40 2 0,-256 0 0,-49-2 0,249-3 0,-68-14 0,0-1 0,72 15 0,20 3 0,-1-2 0,1-1 0,0-2 0,-33-11 0,66 18 0,1 0 0,0 0 0,-1 0 0,1 0 0,0 0 0,0 0 0,-1 0 0,1 0 0,0 0 0,0-1 0,-1 1 0,1 0 0,0 0 0,0 0 0,-1 0 0,1 0 0,0-1 0,0 1 0,0 0 0,-1 0 0,1 0 0,0 0 0,0-1 0,0 1 0,0 0 0,-1 0 0,1-1 0,0 1 0,0 0 0,0 0 0,0-1 0,0 1 0,0 0 0,0 0 0,0-1 0,0 1 0,0 0 0,0-1 0,0 1 0,0 0 0,0 0 0,0-1 0,0 1 0,0 0 0,0 0 0,0-1 0,0 1 0,16-10 0,35-5 0,-44 13 0,148-35 0,1 7 0,1 7 0,305-6 0,-310 28 0,224 6 0,-365-4 0,-3-2 0,0 2 0,-1-1 0,1 1 0,-1 0 0,1 0 0,-1 1 0,1 0 0,10 5 0,-18-7 0,0 0 0,0 0 0,-1 0 0,1 0 0,0-1 0,0 1 0,0 0 0,0 0 0,0 0 0,0 0 0,-1 0 0,1 0 0,0 0 0,0 0 0,0 0 0,0 0 0,0 0 0,-1 0 0,1 0 0,0 0 0,0 0 0,0 0 0,0 0 0,0 0 0,-1 0 0,1 0 0,0 0 0,0 0 0,0 0 0,0 0 0,0 0 0,0 1 0,-1-1 0,1 0 0,0 0 0,0 0 0,0 0 0,0 0 0,0 0 0,0 0 0,0 0 0,0 1 0,0-1 0,-1 0 0,1 0 0,0 0 0,0 0 0,0 0 0,0 1 0,0-1 0,0 0 0,0 0 0,0 0 0,0 0 0,0 0 0,0 1 0,0-1 0,0 0 0,0 0 0,0 0 0,0 0 0,0 0 0,0 1 0,0-1 0,0 0 0,1 0 0,-1 0 0,0 0 0,0 0 0,-30 5 0,-1-3 0,-57-1 0,31-2 0,-485 14 0,-105 1 0,371-16 0,-439 4 0,631 2 0,74-1 0,22-1 0,315 11 0,-209-12 0,-82-1 0,845 0 0,0-63 0,-505 3 0,-358 56 0,-1 2 0,1-1 0,0 2 0,0 1 0,0 0 0,0 1 0,20 4 0,-37-5 0,0 0 0,-1 0 0,1 0 0,0 0 0,-1 0 0,1 0 0,0 0 0,-1 1 0,1-1 0,0 0 0,-1 0 0,1 1 0,-1-1 0,1 1 0,0-1 0,-1 0 0,1 1 0,-1-1 0,1 1 0,-1-1 0,1 1 0,-1-1 0,0 1 0,1 1 0,-9 9 0,-34 10 0,42-20 0,-84 30 0,-1-3 0,-2-4 0,0-4 0,-1-4 0,-164 9 0,52-22 0,42-3 0,-1125 20 0,1837-41 0,-286 7 0,-203 11 0,1109-41 0,-1041 45 0,-81 7 0,-51-8 0,-1 0 0,0 0 0,1 0 0,-1 0 0,0 0 0,1 0 0,-1 1 0,0-1 0,0 0 0,1 0 0,-1 0 0,0 0 0,1 1 0,-1-1 0,0 0 0,0 0 0,1 0 0,-1 1 0,0-1 0,0 0 0,0 0 0,1 1 0,-1-1 0,0 0 0,0 1 0,0-1 0,0 0 0,0 0 0,0 1 0,0-1 0,1 0 0,-1 1 0,0-1 0,0 0 0,0 1 0,0-1 0,0 0 0,-1 1 0,-21 13 0,-22-1 0,-1-2 0,-72 8 0,79-13 0,-839 99 0,822-101 0,12-1 0,0 2 0,-46 11 0,-30 7 0,-185 13 0,165-23 0,108-7 0,64-4 0,478-14 0,-57-3 0,-324 15 0,-745-17 0,399 8 0,215 9 0,-22-1 0,46 0 0,287 3 0,413-14 0,-649 3 0,-55 2 0,-19 7 0,0 0 0,1 0 0,-1 0 0,0 0 0,0 0 0,0 0 0,0 0 0,0 0 0,0 0 0,0 0 0,0 0 0,0 0 0,1-1 0,-1 1 0,0 0 0,0 0 0,0 0 0,0 0 0,0 0 0,0 0 0,0 0 0,0-1 0,0 1 0,0 0 0,0 0 0,0 0 0,0 0 0,0 0 0,0 0 0,0 0 0,0-1 0,0 1 0,0 0 0,0 0 0,0 0 0,0 0 0,0 0 0,0 0 0,0 0 0,0-1 0,0 1 0,0 0 0,0 0 0,0 0 0,-1 0 0,1 0 0,0 0 0,0 0 0,0 0 0,0 0 0,0-1 0,0 1 0,0 0 0,0 0 0,-1 0 0,1 0 0,0 0 0,0 0 0,0 0 0,-36-8 0,-429-7 0,334 16 0,-48-3 0,-323 5 0,492-3 0,0 1 0,0 0 0,0 0 0,0 1 0,1 0 0,-1 1 0,1 0 0,-14 6 0,21-7 0,0-1 0,-1 1 0,1 0 0,0-1 0,0 1 0,0 0 0,1 0 0,-1 0 0,0 0 0,1 1 0,-1-1 0,1 0 0,0 1 0,0-1 0,0 1 0,0-1 0,0 1 0,1-1 0,-1 1 0,1 0 0,-1-1 0,1 1 0,0 0 0,0-1 0,0 1 0,1 0 0,-1-1 0,1 1 0,-1 0 0,1-1 0,0 1 0,0-1 0,0 1 0,0-1 0,2 4 0,1 2 0,0-1 0,0 1 0,1-1 0,9 12 0,-13-17 0,1 0 0,-1 0 0,1 0 0,0 0 0,0-1 0,0 1 0,0 0 0,0-1 0,1 1 0,-1-1 0,0 0 0,1 0 0,-1 0 0,1 0 0,-1 0 0,1-1 0,-1 1 0,5 0 0,-5-2 0,-1 1 0,0-1 0,0 1 0,0-1 0,0 1 0,0-1 0,0 0 0,0 0 0,0 0 0,0 0 0,0 1 0,0-1 0,0 0 0,-1 0 0,1 0 0,0-1 0,-1 1 0,1 0 0,-1 0 0,1 0 0,-1 0 0,1-1 0,-1 1 0,0 0 0,0 0 0,0-1 0,0 1 0,0 0 0,0 0 0,0-1 0,0 1 0,0-2 0,-6-51 0,4 44 0,-6-41 0,3 24 0,1 1 0,1-2 0,2-49 0,8 51 0,-6 26 0,-1-1 0,0 1 0,1 0 0,-1-1 0,0 1 0,1 0 0,-1 0 0,0-1 0,1 1 0,-1 0 0,1 0 0,-1 0 0,1-1 0,-1 1 0,1 0 0,-1 0 0,1 0 0,-1 0 0,1 0 0,-1 0 0,0 0 0,1 0 0,-1 0 0,1 0 0,-1 0 0,1 0 0,-1 0 0,2 1 0,1 1 0,0 0 0,0 0 0,-1 0 0,1 0 0,0 1 0,-1-1 0,0 1 0,1 0 0,-1 0 0,3 5 0,9 18 0,-2 1 0,-1 0 0,0 1 0,-3 0 0,7 31 0,-7-24 0,2-1 0,25 59 0,-35-93 0,0 1 0,0-1 0,0 0 0,0 0 0,0 1 0,0-1 0,0 0 0,0 0 0,0 0 0,0 1 0,0-1 0,0 0 0,0 0 0,0 1 0,1-1 0,-1 0 0,0 0 0,0 0 0,0 1 0,0-1 0,0 0 0,0 0 0,1 0 0,-1 0 0,0 1 0,0-1 0,0 0 0,1 0 0,-1 0 0,0 0 0,0 0 0,0 0 0,1 0 0,-1 0 0,0 1 0,0-1 0,1 0 0,-1 0 0,0 0 0,0 0 0,1 0 0,-1 0 0,0 0 0,0 0 0,0-1 0,1 1 0,-1 0 0,0 0 0,0 0 0,1 0 0,-1 0 0,0 0 0,0 0 0,1-1 0,3-16 0,-1-23 0,1 16 0,-3 24 0,-1 0 0,1 0 0,-1 0 0,0 0 0,1 0 0,-1 0 0,1 0 0,-1 0 0,1 1 0,-1-1 0,0 0 0,1 0 0,-1 0 0,1 0 0,-1 1 0,0-1 0,1 0 0,-1 0 0,1 1 0,-1-1 0,0 0 0,0 1 0,1-1 0,-1 0 0,0 1 0,0-1 0,1 1 0,-1-1 0,0 0 0,0 1 0,27 49 0,-24-43 0,17 34 0,-2 2 0,-1 0 0,-3 1 0,-1 0 0,13 91 0,-26-132 0,1-1 0,-1 0 0,0 0 0,0 0 0,0 0 0,0 1 0,0-1 0,0 0 0,0 0 0,-1 0 0,1 0 0,-1 1 0,0-1 0,1 0 0,-1 0 0,0 0 0,-2 2 0,3-4 0,-1 0 0,0 0 0,0 0 0,0 0 0,0 0 0,0 0 0,0 0 0,1 0 0,-1 0 0,0 0 0,0 0 0,0 0 0,0-1 0,1 1 0,-1 0 0,0-1 0,0 1 0,0-1 0,1 1 0,-1-1 0,0 1 0,1-1 0,-1 1 0,0-1 0,1 0 0,-1 1 0,0-2 0,-11-12 0,0 0 0,-15-26 0,26 37 0,-17-25 0,10 14 0,0 1 0,0 0 0,-2 1 0,-20-22 0,-11 11 0,8 6 0,33 17 0,0-1 0,-1 1 0,1 0 0,-1-1 0,1 1 0,-1 0 0,1-1 0,-1 1 0,1 0 0,-1 0 0,1 0 0,-1-1 0,0 1 0,1 0 0,-1 0 0,1 0 0,-1 0 0,1 0 0,-1 0 0,0 0 0,1 0 0,-1 0 0,1 0 0,-1 1 0,1-1 0,-1 0 0,0 0 0,1 0 0,-1 1 0,1-1 0,-1 0 0,1 1 0,0-1 0,-1 0 0,1 1 0,-1-1 0,1 0 0,-1 1 0,1-1 0,0 1 0,-1-1 0,1 1 0,0-1 0,0 1 0,-1-1 0,1 1 0,0 0 0,0-1 0,0 1 0,0-1 0,0 1 0,0-1 0,0 2 0,-7 41 0,6-28 0,1-13 0,0 0 0,0 0 0,-1 0 0,1 0 0,-1 0 0,1 0 0,-1 0 0,0 0 0,0 0 0,0-1 0,0 1 0,0 0 0,0 0 0,0-1 0,0 1 0,-1-1 0,1 1 0,-1-1 0,1 1 0,-4 1 0,3-3 0,1 1 0,-1-1 0,0 0 0,0 0 0,1 0 0,-1 0 0,0 0 0,0 0 0,1 0 0,-1 0 0,0-1 0,1 1 0,-1-1 0,0 1 0,1-1 0,-1 0 0,0 0 0,1 0 0,-2-1 0,-8-6 0,0-1 0,0 0 0,1-1 0,-17-20 0,-17-28 0,3-1 0,2-1 0,3-3 0,3 0 0,-50-136 0,79 187 0,-9-29 0,13 39 0,-1 1 0,1 0 0,-1-1 0,1 1 0,0-1 0,0 1 0,0-1 0,0 1 0,0-1 0,0 1 0,1-1 0,-1 1 0,0-1 0,1 1 0,-1 0 0,1-1 0,-1 1 0,1-1 0,0 1 0,1-2 0,-2 3 0,1-1 0,0 1 0,-1 0 0,1 0 0,0-1 0,-1 1 0,1 0 0,0 0 0,0 0 0,-1 0 0,1 0 0,0 0 0,0 0 0,-1 0 0,1 0 0,0 0 0,0 0 0,-1 0 0,1 0 0,0 1 0,0-1 0,-1 0 0,1 1 0,0-1 0,-1 0 0,1 1 0,-1-1 0,1 1 0,1 0 0,18 20 0,1 9 0,-1 0 0,-2 2 0,29 67 0,-11-20 0,-32-73 0,1 1 0,-1 0 0,1-1 0,0 0 0,1 0 0,0-1 0,11 10 0,-10-10 0,0 1 0,-1 0 0,0 0 0,0 1 0,7 9 0,29 58 0,-42-74 0,0 0 0,0 0 0,0 0 0,0 1 0,0-1 0,0 0 0,1 0 0,-1 0 0,0 1 0,0-1 0,0 0 0,0 0 0,0 0 0,1 0 0,-1 0 0,0 1 0,0-1 0,0 0 0,1 0 0,-1 0 0,0 0 0,0 0 0,0 0 0,1 0 0,-1 0 0,0 0 0,0 0 0,0 0 0,1 0 0,-1 0 0,0 0 0,0 0 0,0 0 0,1 0 0,-1 0 0,0 0 0,0 0 0,1 0 0,-1 0 0,0 0 0,0 0 0,0 0 0,0-1 0,1 1 0,-1 0 0,0 0 0,0 0 0,0 0 0,0 0 0,1-1 0,-1 1 0,0 0 0,0 0 0,0 0 0,0 0 0,0-1 0,6-19 0,-2-23 0,3-5 0,-7 48 0,1-1 0,-1 0 0,0 0 0,0 1 0,1-1 0,-1 0 0,1 0 0,-1 1 0,1-1 0,-1 1 0,1-1 0,-1 0 0,1 1 0,0-1 0,-1 1 0,1-1 0,0 1 0,-1-1 0,1 1 0,1-1 0,-1 1 0,0 0 0,0 0 0,1 1 0,-1-1 0,0 0 0,0 0 0,0 1 0,0-1 0,0 1 0,0-1 0,0 1 0,0-1 0,0 1 0,0-1 0,0 1 0,0 0 0,-1 0 0,1-1 0,0 1 0,0 1 0,6 6 0,-1 1 0,-1-1 0,0 1 0,0 0 0,0 0 0,-1 1 0,-1 0 0,0-1 0,4 20 0,-6-2 0,-1-27 0,0 1 0,0-1 0,-1 1 0,1-1 0,0 1 0,0-1 0,-1 1 0,1-1 0,0 0 0,-1 1 0,1-1 0,0 1 0,-1-1 0,1 0 0,0 1 0,-1-1 0,1 0 0,-1 1 0,1-1 0,-1 0 0,1 0 0,-1 0 0,1 1 0,-1-1 0,1 0 0,-2 0 0,-1 0 0,0-1 0,1 0 0,-1 1 0,0-1 0,0-1 0,1 1 0,-1 0 0,0-1 0,1 1 0,-1-1 0,1 0 0,0 1 0,-1-1 0,1 0 0,-2-3 0,-15-15 0,1-1 0,1-1 0,0 0 0,2-1 0,-21-43 0,7 3 0,-24-74 0,44 113 0,0-1 0,2 0 0,1 0 0,1 0 0,2-1 0,-2-50 0,5 73 0,0 0 0,0 0 0,1 0 0,-1 0 0,1 0 0,0 0 0,0 0 0,0 0 0,0 0 0,0 0 0,1 0 0,-1 1 0,1-1 0,3-4 0,-4 6 0,1 0 0,-1 0 0,1-1 0,0 1 0,-1 0 0,1 1 0,0-1 0,0 0 0,-1 0 0,1 1 0,0-1 0,0 1 0,0 0 0,0-1 0,0 1 0,0 0 0,0 0 0,2 0 0,2 2 0,-1-1 0,1 0 0,0 1 0,-1 0 0,0 0 0,1 1 0,-1 0 0,0-1 0,0 2 0,0-1 0,0 1 0,-1-1 0,8 9 0,2 5 0,-1 1 0,0 0 0,-1 1 0,-1 0 0,-1 1 0,-1 0 0,0 1 0,-2 0 0,0 0 0,6 39 0,-5-6 0,-2 0 0,-3 0 0,-4 68 0,1-121 0,0 1 0,1-1 0,-2 1 0,1-1 0,0 1 0,0-1 0,0 0 0,-1 1 0,1-1 0,0 1 0,-1-1 0,1 0 0,-1 1 0,0-1 0,0 0 0,-1 2 0,2-3 0,-1 0 0,1 0 0,-1 0 0,1 0 0,-1 0 0,1 0 0,-1 0 0,1 0 0,-1 0 0,1 0 0,-1 0 0,1 0 0,-1-1 0,1 1 0,-1 0 0,1 0 0,-1-1 0,1 1 0,-1 0 0,1 0 0,-1-1 0,1 1 0,0-1 0,-1 1 0,1 0 0,0-1 0,-1 1 0,1-2 0,-33-50 0,23 34 0,10 18 0,0 0 0,0 0 0,0 1 0,0-1 0,0 0 0,0 0 0,0 0 0,0 0 0,0 0 0,0 0 0,0 0 0,-1 0 0,1 0 0,0 0 0,0 0 0,0 0 0,0 0 0,0 0 0,0 0 0,0 1 0,0-1 0,0 0 0,0 0 0,0 0 0,0 0 0,0 0 0,0 0 0,-1 0 0,1 0 0,0 0 0,0 0 0,0 0 0,0 0 0,0 0 0,0 0 0,0 0 0,0 0 0,0 0 0,4 17 0,13 28 0,-15-39 0,87 188 0,-70-157 0,1 0 0,3-2 0,28 36 0,-48-67 0,1 0 0,0 0 0,-1 0 0,1-1 0,1 0 0,7 6 0,-11-8 0,0-1 0,0 1 0,0-1 0,0 0 0,0 1 0,0-1 0,0 0 0,1 0 0,-1 0 0,0 0 0,0 0 0,0 0 0,0 0 0,0 0 0,0 0 0,0 0 0,0 0 0,1-1 0,-1 1 0,0 0 0,0-1 0,0 1 0,0-1 0,0 1 0,-1-1 0,1 0 0,0 1 0,0-1 0,0 0 0,0 0 0,-1 0 0,1 1 0,0-1 0,-1 0 0,1 0 0,0-2 0,5-4 0,-1 0 0,2 1 0,-1-1 0,1 1 0,-1 0 0,2 1 0,-1-1 0,1 2 0,-1-1 0,1 1 0,1 0 0,-1 1 0,9-3 0,20-6 0,68-10 0,-74 17 0,325-38 0,-57 9 0,-298 34 0,1 0 0,0 0 0,-1 0 0,1 0 0,0-1 0,-1 1 0,1 0 0,0-1 0,-1 0 0,1 1 0,-1-1 0,1 0 0,-1 0 0,0 0 0,3-2 0,-4 3 0,0-1 0,0 1 0,-1-1 0,1 0 0,0 1 0,0-1 0,-1 1 0,1-1 0,-1 1 0,1-1 0,0 1 0,-1-1 0,1 1 0,-1 0 0,1-1 0,-1 1 0,1-1 0,-1 1 0,1 0 0,-1 0 0,1-1 0,-1 1 0,0 0 0,1 0 0,-1 0 0,0-1 0,-56-14 0,-201-17 0,183 24 0,-345 1 0,255 10 0,144-4 0,47-3 0,444-54 0,15 40 0,-807 15 0,-445 53 0,689-37 0,58-7 0,20-6 0,-1 0 0,1 0 0,0 1 0,0-1 0,0 0 0,0 0 0,0 0 0,0 0 0,0 0 0,0 0 0,0 0 0,0 0 0,0 1 0,0-1 0,0 0 0,0 0 0,0 0 0,0 0 0,0 0 0,0 0 0,0 0 0,0 1 0,0-1 0,0 0 0,0 0 0,0 0 0,0 0 0,0 0 0,0 0 0,0 1 0,0-1 0,0 0 0,0 0 0,0 0 0,0 0 0,0 0 0,0 0 0,0 0 0,0 0 0,0 0 0,1 1 0,-1-1 0,0 0 0,0 0 0,0 0 0,0 0 0,0 0 0,0 0 0,0 0 0,0 0 0,1 0 0,-1 0 0,0 0 0,0 0 0,0 0 0,0 0 0,0 0 0,0 0 0,1 0 0,-1 0 0,0 0 0,0 0 0,0 0 0,40 5 0,518-9 0,-416-1 0,-126 4 0,505-30 0,-439 19 0,-68 7 0,-18 1 0,-15 0 0,-1 1 0,0 1 0,1 1 0,-37 3 0,17-1 0,-563 19 0,819-37 0,277-56 0,-482 70 0,-6 2 0,1 0 0,-1 0 0,0-1 0,0 0 0,0 0 0,0 0 0,0-1 0,9-5 0,-14 8 0,-1-1 0,0 1 0,0 0 0,0 0 0,0 0 0,0 0 0,0-1 0,0 1 0,1 0 0,-1 0 0,0-1 0,0 1 0,0 0 0,0 0 0,0 0 0,0-1 0,0 1 0,0 0 0,0 0 0,0-1 0,0 1 0,0 0 0,0 0 0,0 0 0,0-1 0,-1 1 0,1 0 0,0 0 0,0 0 0,0-1 0,0 1 0,0 0 0,0 0 0,-1 0 0,1 0 0,0-1 0,0 1 0,0 0 0,0 0 0,-1 0 0,1 0 0,0 0 0,0-1 0,0 1 0,-1 0 0,1 0 0,0 0 0,0 0 0,0 0 0,-1 0 0,1 0 0,0 0 0,0 0 0,-1 0 0,1 0 0,0 0 0,0 0 0,-1 0 0,-15-3 0,-1 0 0,0 1 0,0 1 0,1 1 0,-1 0 0,-33 5 0,-9 0 0,-132 2 0,-649 44 0,815-48 0,47-4 0,-7 0 0,1031-109 0,-1038 109 0,20-2 0,0-2 0,28-8 0,-50 10 0,-8 1 0,-19 1 0,-30 2 0,20 1 0,-22 0 0,0 2 0,1 2 0,-101 26 0,272-52 0,208-45 0,-256 48 0,-53 7 0,-18 9 0,0 1 0,0 0 0,0-1 0,0 1 0,0 0 0,0 0 0,0-1 0,0 1 0,0 0 0,-1-1 0,1 1 0,0 0 0,0 0 0,0-1 0,0 1 0,0 0 0,-1 0 0,1 0 0,0-1 0,0 1 0,0 0 0,-1 0 0,1 0 0,0 0 0,0-1 0,-1 1 0,1 0 0,0 0 0,-1 0 0,1 0 0,0 0 0,0 0 0,-1 0 0,1 0 0,0 0 0,-1 0 0,-47-8 0,-615-5 0,438 15 0,-909 0 0,990-7 0,88-2 0,56 7 0,0 0 0,-1 0 0,1 0 0,0 0 0,0 0 0,0 0 0,0 0 0,0 0 0,-1 0 0,1 0 0,0 0 0,0 0 0,0 0 0,0 0 0,0 0 0,-1 0 0,1 0 0,0 0 0,0 0 0,0 0 0,0 0 0,0 0 0,-1-1 0,1 1 0,0 0 0,0 0 0,0 0 0,0 0 0,0 0 0,0 0 0,0 0 0,-1 0 0,1-1 0,0 1 0,0 0 0,0 0 0,0 0 0,0 0 0,0 0 0,0 0 0,0-1 0,0 1 0,0 0 0,0 0 0,0 0 0,0 0 0,0-1 0,0 1 0,0 0 0,0 0 0,0 0 0,0 0 0,0 0 0,0-1 0,0 1 0,0 0 0,0 0 0,0 0 0,0 0 0,0 0 0,0 0 0,1-1 0,-1 1 0,0 0 0,0 0 0,0 0 0,0 0 0,0 0 0,30-7 0,140-10 0,211 8 0,-179 7 0,633-25 0,-720 16 0,-73 6 0,50 0 0,-269 10 0,57 1 0,-656 5 0,673-12 0,83-2 0,20 3 0,0 0 0,0 0 0,0 0 0,0 0 0,0 0 0,0 0 0,0 0 0,0 0 0,-1-1 0,1 1 0,0 0 0,0 0 0,0 0 0,0 0 0,0 0 0,0 0 0,0 0 0,0-1 0,0 1 0,0 0 0,0 0 0,0 0 0,0 0 0,0 0 0,0-1 0,0 1 0,0 0 0,0 0 0,0 0 0,0 0 0,0 0 0,0 0 0,0 0 0,0-1 0,0 1 0,0 0 0,0 0 0,1 0 0,-1 0 0,0 0 0,0 0 0,0 0 0,0 0 0,0-1 0,0 1 0,0 0 0,0 0 0,1 0 0,-1 0 0,0 0 0,0 0 0,0 0 0,0 0 0,0 0 0,0 0 0,1 0 0,-1 0 0,0 0 0,0 0 0,0 0 0,0 0 0,0 0 0,0 0 0,1 0 0,16-7 0,0 2 0,1 0 0,0 0 0,0 2 0,35-3 0,24-3 0,418-75 0,360-54 0,-467 86 0,-367 50 0,53-3 0,-71 5 0,0 0 0,0 0 0,0 0 0,0 1 0,0-1 0,0 1 0,0 0 0,0 0 0,0 0 0,0 0 0,0 0 0,-1 1 0,1 0 0,0-1 0,-1 1 0,1 0 0,2 3 0,-4-3 0,0 0 0,0-1 0,0 1 0,0 0 0,-1 0 0,1 0 0,-1 0 0,1 0 0,-1 0 0,0 0 0,0 0 0,0 0 0,0 0 0,0 0 0,0 0 0,-1 0 0,1 0 0,-1-1 0,1 1 0,-1 0 0,0 0 0,1 0 0,-1 0 0,0-1 0,0 1 0,-2 2 0,-36 45 0,36-46 0,-136 126 0,38-39 0,69-59 0,-7 5 0,1 3 0,-48 62 0,76-87 0,0 1 0,1 0 0,1 0 0,1 0 0,0 1 0,1 0 0,1 1 0,0 0 0,1-1 0,1 1 0,-2 33 0,10 252 0,0-64 0,-5-234 0,0 0 0,0-1 0,0 1 0,-1 0 0,1-1 0,-1 1 0,-2 6 0,2-9 0,1 0 0,-1-1 0,0 1 0,1 0 0,-1 0 0,0-1 0,1 1 0,-1-1 0,0 1 0,0-1 0,0 1 0,0-1 0,1 1 0,-1-1 0,0 0 0,0 1 0,0-1 0,0 0 0,0 0 0,0 0 0,0 0 0,0 1 0,0-2 0,0 1 0,0 0 0,0 0 0,0 0 0,0 0 0,0 0 0,0-1 0,0 1 0,0-1 0,1 1 0,-1 0 0,0-1 0,0 1 0,-1-2 0,-8-3 0,-1-1 0,0-1 0,1 0 0,0 0 0,1-1 0,0 0 0,-11-13 0,-55-74 0,63 79 0,-30-46 0,31 43 0,0 1 0,-2 0 0,0 1 0,0 1 0,-2 0 0,0 1 0,-22-18 0,37 33 0,-1-1 0,0 0 0,0 1 0,1-1 0,-1 1 0,0-1 0,0 1 0,0-1 0,0 1 0,0 0 0,1-1 0,-1 1 0,0 0 0,0 0 0,0 0 0,0-1 0,0 1 0,0 0 0,0 0 0,0 1 0,0-1 0,0 0 0,0 0 0,0 0 0,0 1 0,0-1 0,0 0 0,0 1 0,1-1 0,-1 1 0,0-1 0,0 1 0,0-1 0,1 1 0,-1-1 0,0 1 0,1 0 0,-1 0 0,0-1 0,1 1 0,-1 0 0,1 0 0,-1 0 0,1 0 0,0-1 0,-1 1 0,1 0 0,0 0 0,-1 0 0,1 0 0,0 0 0,0 0 0,0 0 0,0 0 0,0 1 0,-1 59 0,1-59 0,3 42 0,2 0 0,1-1 0,21 71 0,-23-113 0,-1-10 0,1-18 0,-4-104 0,2 6 0,-32 331 0,-108 384 0,135-581 0,-1 7 0,-1 1 0,-1-1 0,-1 0 0,0 0 0,-1 0 0,-19 27 0,26-41 0,0-1 0,0 0 0,0 0 0,0 0 0,0 0 0,0 0 0,0 0 0,-1-1 0,1 1 0,0 0 0,0 0 0,-1-1 0,1 1 0,0-1 0,-1 1 0,1-1 0,0 0 0,-1 1 0,1-1 0,-1 0 0,-2 0 0,3-1 0,-1 1 0,0-1 0,1 0 0,-1 0 0,1 0 0,-1 0 0,1 0 0,0 0 0,-1 0 0,1-1 0,0 1 0,0 0 0,0-1 0,0 1 0,0-1 0,0 1 0,0-1 0,0-1 0,-9-21 0,2-1 0,0 1 0,2-1 0,1-1 0,1 1 0,-1-27 0,-4-17 0,-56-332 0,58 799 0,7-391 0,0 7 0,-1 0 0,0 0 0,0 0 0,-1 0 0,-1 0 0,-1 0 0,0-1 0,-10 24 0,13-36 0,1 0 0,-1 1 0,0-1 0,1 0 0,-1 0 0,0 0 0,0 0 0,0 0 0,0 0 0,0 0 0,0 0 0,0-1 0,0 1 0,0 0 0,0 0 0,0-1 0,-1 1 0,1-1 0,0 1 0,0-1 0,-1 0 0,1 1 0,0-1 0,-1 0 0,1 0 0,0 0 0,-2 0 0,0-1 0,1 0 0,0 0 0,0 0 0,-1 0 0,1-1 0,0 1 0,0-1 0,0 0 0,0 1 0,1-1 0,-1 0 0,0 0 0,1 0 0,-3-4 0,-13-21 0,2-1 0,0-1 0,2 0 0,-15-49 0,-27-133 0,46 176 0,6 21 0,-47-242 0,50 221 0,-1 35 0,1 0 0,0 0 0,0 0 0,0-1 0,0 1 0,0 0 0,0 0 0,0 0 0,0-1 0,0 1 0,0 0 0,1 0 0,-1 0 0,0-1 0,0 1 0,0 0 0,0 0 0,0 0 0,0 0 0,0-1 0,0 1 0,0 0 0,1 0 0,-1 0 0,0 0 0,0 0 0,0-1 0,0 1 0,1 0 0,-1 0 0,0 0 0,0 0 0,0 0 0,0 0 0,1 0 0,-1 0 0,0 0 0,0 0 0,0 0 0,1 0 0,-1 0 0,0 0 0,0 0 0,0 0 0,1 0 0,-1 0 0,0 0 0,0 0 0,0 0 0,1 0 0,-1 0 0,0 0 0,0 0 0,0 0 0,0 0 0,1 1 0,10 13 0,6 20 0,-8-13 0,-2 0 0,-1 0 0,7 41 0,-16-50 0,-6-21 0,-11-25 0,-60-219 0,77 229 0,3 24 0,0-1 0,0 1 0,0 0 0,1 0 0,-1 0 0,0 0 0,0 0 0,0 0 0,0 0 0,1 0 0,-1 0 0,0 0 0,0-1 0,0 1 0,1 0 0,-1 0 0,0 0 0,0 0 0,0 0 0,1 0 0,-1 0 0,0 0 0,0 1 0,0-1 0,0 0 0,1 0 0,-1 0 0,0 0 0,0 0 0,0 0 0,0 0 0,1 0 0,-1 0 0,0 0 0,0 1 0,0-1 0,0 0 0,0 0 0,1 0 0,-1 0 0,0 0 0,0 1 0,0-1 0,0 0 0,0 0 0,0 0 0,0 1 0,0-1 0,0 0 0,0 0 0,0 1 0,25 42 0,-3 14 0,-3 2 0,-3 0 0,17 110 0,1 191 0,-32-333 0,0 54 0,-2-79 0,0 1 0,0-1 0,0 0 0,-1 0 0,1 0 0,-1 0 0,1 0 0,-1 0 0,1 0 0,-1 0 0,0-1 0,0 1 0,0 0 0,0 0 0,-1-1 0,1 1 0,-2 1 0,2-2 0,0-1 0,0 0 0,-1 1 0,1-1 0,0 0 0,0 0 0,-1 0 0,1 0 0,0 0 0,0-1 0,-1 1 0,1 0 0,0 0 0,0-1 0,0 1 0,0-1 0,-1 1 0,1-1 0,0 0 0,0 1 0,0-1 0,0 0 0,0 0 0,0 1 0,0-1 0,1 0 0,-1 0 0,-1-2 0,-13-15 0,1-2 0,0 1 0,2-2 0,0 0 0,1 0 0,-15-44 0,-13-45 0,4-1 0,6-2 0,4 0 0,-13-153 0,36 249 0,-2-8 0,2 1 0,0-1 0,1 0 0,2 0 0,6-41 0,-7 64 0,1 0 0,-1 0 0,1 0 0,-1 0 0,1 1 0,0-1 0,0 0 0,-1 0 0,1 1 0,0-1 0,1 1 0,-1-1 0,0 1 0,0-1 0,1 1 0,-1 0 0,1 0 0,1-2 0,-2 3 0,0 0 0,1-1 0,-1 1 0,0 0 0,1 0 0,-1 0 0,0 0 0,1 0 0,-1 0 0,1 0 0,-1 0 0,0 0 0,1 1 0,-1-1 0,0 0 0,0 1 0,1-1 0,-1 1 0,1 0 0,5 3 0,-2 1 0,1-1 0,0 1 0,-1 0 0,0 0 0,0 1 0,6 8 0,9 18 0,-2 0 0,-1 1 0,-1 1 0,-3 0 0,0 1 0,-2 0 0,-2 1 0,6 45 0,-14-79 0,-1 0 0,0 0 0,1 0 0,-1 0 0,0 0 0,0 0 0,0 0 0,0 0 0,-1 0 0,1 0 0,-1 0 0,1-1 0,-1 1 0,1 0 0,-2 2 0,2-4 0,-1 1 0,1-1 0,-1 0 0,1 1 0,-1-1 0,0 0 0,1 0 0,-1 1 0,1-1 0,-1 0 0,1 0 0,-1 0 0,0 0 0,1 0 0,-1 0 0,1 0 0,-1 0 0,0 0 0,1 0 0,-1 0 0,1 0 0,-1-1 0,0 1 0,1 0 0,-1 0 0,1 0 0,-1-1 0,1 1 0,-1 0 0,0-1 0,-5-4 0,-1 0 0,1 0 0,1 0 0,-1-1 0,-9-12 0,9 10 0,1 0 0,-1 0 0,2 0 0,-1-1 0,-6-17 0,11 26 0,1 0 0,-1 0 0,0 1 0,1-1 0,-1 0 0,1 0 0,-1 0 0,0 1 0,1-1 0,-1 0 0,1 0 0,-1 0 0,0 0 0,1 0 0,-1 0 0,1 0 0,-1 0 0,0 0 0,1 0 0,-1 0 0,1 0 0,-1 0 0,1-1 0,-1 1 0,0 0 0,1 0 0,-1 0 0,0-1 0,1 1 0,-1 0 0,0 0 0,1-1 0,-1 1 0,0 0 0,1 0 0,-1-1 0,0 1 0,0 0 0,1-1 0,-1 1 0,0-1 0,0 1 0,0 0 0,0-1 0,1 1 0,-1 0 0,0-1 0,0 1 0,0-1 0,0 1 0,0-1 0,0 1 0,0 0 0,0-1 0,0 1 0,0-1 0,0 1 0,-1 0 0,1-1 0,0 1 0,0-1 0,0 1 0,0 0 0,-1-1 0,1 0 0,28 23 0,-9-3 0,-1 1 0,-1 0 0,-1 2 0,-1 0 0,-1 0 0,-1 2 0,11 25 0,-17-31 0,0 0 0,-1 1 0,0 0 0,-2 0 0,0 0 0,-1 0 0,-1 1 0,-1-1 0,-1 1 0,-3 26 0,73-81 0,-17 13 0,2 3 0,1 2 0,0 2 0,106-12 0,-55 9 0,-225 14 0,47 5 0,-196-4 0,208-1 0,-1-3 0,-86-20 0,88 12 0,-4-2 0,-1 3 0,-65-7 0,104 19 0,2 1 0,-1-1 0,0-1 0,1-1 0,-42-14 0,63 18 0,1 0 0,0 0 0,-1 0 0,1 0 0,-1 0 0,1 0 0,-1 0 0,1 0 0,0 0 0,-1 0 0,1 0 0,-1 0 0,1-1 0,0 1 0,-1 0 0,1 0 0,0-1 0,-1 1 0,1 0 0,0 0 0,-1-1 0,1 1 0,0 0 0,0-1 0,-1 1 0,1 0 0,0-1 0,0 1 0,0 0 0,-1-1 0,1 1 0,0-1 0,0 1 0,0-1 0,0 1 0,0 0 0,0-1 0,0 1 0,0-1 0,0 0 0,18-5 0,33 2 0,611 5 0,-857 3 0,-291 41 0,448-35 0,38-10 0,1 0 0,-1 0 0,0 0 0,0 0 0,0 0 0,0 0 0,1 0 0,-1 0 0,0 0 0,0 0 0,0 0 0,0 0 0,1 0 0,-1 0 0,0 0 0,0 0 0,0 0 0,0 0 0,1 0 0,-1 0 0,0 0 0,0 1 0,0-1 0,0 0 0,0 0 0,0 0 0,1 0 0,-1 0 0,0 0 0,0 1 0,0-1 0,0 0 0,0 0 0,0 0 0,0 0 0,0 1 0,0-1 0,0 0 0,0 0 0,0 0 0,0 0 0,0 1 0,0-1 0,0 0 0,0 0 0,0 0 0,0 0 0,0 1 0,0-1 0,0 0 0,0 0 0,0 0 0,0 0 0,0 1 0,0-1 0,0 0 0,0 0 0,-1 0 0,1 0 0,0 0 0,0 1 0,0-1 0,0 0 0,0 0 0,0 0 0,-1 0 0,1 0 0,0 0 0,69 9 0,554-23 0,-567 9 0,-40 0 0,-24-2 0,-37-6 0,29 8 0,13 4 0,0 0 0,0 0 0,0 0 0,0-1 0,0 0 0,0 1 0,0-1 0,1 0 0,-1 0 0,1-1 0,0 1 0,-1 0 0,1-1 0,0 1 0,0-1 0,1 0 0,-1 0 0,1 0 0,-1 1 0,1-2 0,0 1 0,0 0 0,-1-5 0,2 4 0,-1-1 0,1 1 0,0-1 0,1 1 0,-1-1 0,1 1 0,0-1 0,0 1 0,1 0 0,-1-1 0,1 1 0,0 0 0,0 0 0,0 0 0,0 0 0,1 1 0,3-5 0,0 2 0,0 1 0,1 0 0,-1 0 0,1 1 0,0 0 0,0 0 0,1 0 0,-1 1 0,1 0 0,0 1 0,-1-1 0,15-1 0,12-2 0,50-2 0,-29 8 0,-53-1 0,-1 1 0,0 0 0,0 0 0,0 0 0,0 0 0,1 0 0,-1 0 0,0 0 0,0 0 0,0 1 0,0-1 0,0 0 0,0 1 0,1-1 0,-1 1 0,0-1 0,0 1 0,1 1 0,-28 11 0,-62 16 0,-117 20 0,-104 5 0,267-47 0,-188 26 0,-251 48 0,476-78 0,20-1 0,39-4 0,542-38 0,230-21 0,-802 58 0,42-3 0,0-2 0,-1-4 0,70-21 0,-127 30 0,-1 1 0,1-1 0,-1-1 0,0 1 0,0-1 0,0 0 0,-1-1 0,0 1 0,1-1 0,-1-1 0,-1 1 0,1-1 0,-1 0 0,0 0 0,7-13 0,-8 10 0,0 0 0,-1 0 0,0 0 0,-1 0 0,0-1 0,0 1 0,-1-1 0,0 1 0,-1-1 0,0 1 0,-1-1 0,-1-13 0,1 20 0,1-1 0,-1 1 0,1 0 0,-1-1 0,0 1 0,-1 0 0,1-1 0,0 1 0,-1 0 0,0 0 0,1 0 0,-1 0 0,-1 0 0,1 1 0,0-1 0,-1 1 0,1-1 0,-1 1 0,0 0 0,1 0 0,-1 0 0,0 0 0,0 0 0,-5-1 0,-7-1 0,1 0 0,-1 1 0,1 1 0,-1 1 0,-17-1 0,-131-1 0,-203 21 0,-165 46 0,442-53 0,-36 5 0,-293 50 0,389-57 0,29-9 0,0 0 0,0 0 0,1 0 0,-1 0 0,0 0 0,0 0 0,0 0 0,0 0 0,0 0 0,0 0 0,1 0 0,-1 0 0,0 0 0,0 0 0,0 0 0,0 0 0,0 0 0,1 0 0,-1 0 0,0 0 0,0 0 0,0 0 0,0 0 0,0 0 0,0 1 0,1-1 0,-1 0 0,0 0 0,0 0 0,0 0 0,0 0 0,0 0 0,0 0 0,0 1 0,0-1 0,0 0 0,0 0 0,0 0 0,1 0 0,-1 0 0,0 0 0,0 1 0,0-1 0,0 0 0,0 0 0,0 0 0,0 0 0,0 0 0,0 1 0,0-1 0,0 0 0,-1 0 0,1 0 0,0 0 0,0 0 0,0 1 0,0-1 0,0 0 0,0 0 0,0 0 0,0 0 0,0 0 0,0 0 0,0 0 0,0 1 0,-1-1 0,1 0 0,0 0 0,0 0 0,52 5 0,323-13 0,13-31 0,-195 18 0,-67 8 0,22 0 0,211-47 0,-356 59 0,53-15 0,-54 15 0,0 1 0,0-1 0,0 0 0,0 1 0,0-1 0,0 0 0,-1 0 0,1 0 0,0-1 0,0 1 0,-1 0 0,1-1 0,-1 1 0,1-1 0,-1 1 0,0-1 0,1 0 0,-1 1 0,2-5 0,-4 5 0,1 0 0,-1 1 0,1-1 0,-1 0 0,1 0 0,-1 1 0,1-1 0,-1 0 0,0 1 0,1-1 0,-1 1 0,0-1 0,0 1 0,1-1 0,-1 1 0,0-1 0,0 1 0,0 0 0,0-1 0,1 1 0,-1 0 0,0 0 0,0 0 0,0-1 0,0 1 0,0 0 0,0 0 0,0 0 0,0 1 0,-1-1 0,-26 0 0,0 2 0,0 1 0,-48 11 0,43-8 0,-637 181 0,624-174 0,44-15 0,10-4 0,21-9 0,331-93 0,11 28 0,-249 55 0,-77 16 0,181-32 0,-224 40 0,0 0 0,0 1 0,1-1 0,-1 1 0,0 0 0,1 0 0,-1 0 0,1 0 0,-1 0 0,0 0 0,1 0 0,-1 1 0,0 0 0,4 1 0,-8 0 0,0 0 0,-1 0 0,0 0 0,1-1 0,-1 1 0,0-1 0,0 1 0,0-1 0,0 0 0,0 0 0,-4 1 0,-91 29 0,-152 28 0,-120 0 0,266-44 0,-60 10 0,-452 62 0,575-84 0,45-7 0,23-5 0,527-113 0,-415 96 0,7 0 0,248-58 0,-381 80 0,-2 3 0,0-2 0,-1 0 0,1 0 0,-1-1 0,0 0 0,0-1 0,-1 0 0,0 0 0,17-13 0,-26 17 0,1 1 0,-1-1 0,1 1 0,-1-1 0,0 1 0,1-1 0,-1 1 0,0-1 0,1 0 0,-1 1 0,0-1 0,0 0 0,0 1 0,1-1 0,-1 1 0,0-1 0,0 0 0,0 1 0,0-1 0,0 0 0,0 1 0,0-1 0,-1 0 0,1 1 0,0-1 0,0 0 0,0 1 0,-1-1 0,1 1 0,0-1 0,0 1 0,-1-1 0,1 0 0,-1 1 0,1-1 0,-1 1 0,1-1 0,0 1 0,-1 0 0,1-1 0,-1 1 0,0 0 0,1-1 0,-1 1 0,1 0 0,-1-1 0,0 1 0,1 0 0,-1 0 0,1 0 0,-1 0 0,-1-1 0,-41-8 0,-14 4 0,-1 3 0,0 2 0,-109 15 0,-170 47 0,289-48 0,40-11 0,1 0 0,-1-1 0,1-1 0,-1 1 0,-11 0 0,32-3 0,1 0 0,-1-1 0,-1 0 0,1-1 0,19-7 0,34-10 0,332-84 0,251-63 0,-599 157 0,-37 9 0,-15 2 0,-111 29 0,-126 16 0,-123-1 0,202-27 0,66-7 0,-150 17 0,-263 66 0,747-145 0,1916-347-4798,-2049 379 5134,-65 10-336,-97 16 0,-564 113 0,348-61 0,132-30-365,-669 125 5192,775-149-4827,12 0 0,0-2 0,-1-1 0,1 0 0,-30-3 0,51 1 0,0 0 0,1 0 0,-1 0 0,0 0 0,0-1 0,1 1 0,-1 0 0,0 0 0,0 0 0,0-1 0,0 1 0,1 0 0,-1 0 0,0 0 0,0-1 0,0 1 0,0 0 0,0 0 0,0-1 0,0 1 0,1 0 0,-1 0 0,0-1 0,0 1 0,0 0 0,0-1 0,0 1 0,0 0 0,0 0 0,-1-1 0,1 1 0,0 0 0,0 0 0,0-1 0,0 1 0,0 0 0,0 0 0,0-1 0,0 1 0,-1 0 0,1 0 0,0 0 0,0-1 0,0 1 0,-1 0 0,1 0 0,0 0 0,0 0 0,0-1 0,-1 1 0,1 0 0,0 0 0,0 0 0,-1 0 0,1 0 0,0 0 0,0 0 0,-1 0 0,1 0 0,0 0 0,0 0 0,-1 0 0,1 0 0,16-12 0,2 2 0,35-16 0,-12 6 0,40-22 0,77-39 0,240-87 0,-391 165 0,0 0 0,1 1 0,-1 1 0,1-1 0,-1 1 0,1 0 0,13 1 0,-18 0 0,0 1 0,0 0 0,0-1 0,-1 1 0,1 0 0,0 0 0,-1 1 0,1-1 0,-1 1 0,1-1 0,-1 1 0,0 0 0,0-1 0,0 1 0,0 1 0,0-1 0,0 0 0,0 0 0,-1 1 0,1-1 0,-1 1 0,1-1 0,1 5 0,5 21 0,0 1 0,-1 0 0,-2 0 0,-1 0 0,-2 0 0,0 38 0,2 23 0,26 163 0,-25-229 0,-4-46 0,-7-85 0,-1-114 0,7 220 0,3-50 0,-3 48 0,1 1 0,-1-1 0,1 0 0,-1 1 0,1-1 0,0 1 0,0-1 0,1 1 0,-1-1 0,0 1 0,1 0 0,-1-1 0,4-3 0,-4 6 0,0 0 0,-1-1 0,1 1 0,0 0 0,-1-1 0,1 1 0,0 0 0,0 0 0,0-1 0,-1 1 0,1 0 0,0 0 0,0 0 0,-1 0 0,1 0 0,0 0 0,0 0 0,0 0 0,-1 1 0,1-1 0,0 0 0,0 0 0,-1 1 0,1-1 0,0 0 0,0 1 0,-1-1 0,1 1 0,-1-1 0,1 1 0,0-1 0,-1 1 0,1-1 0,0 2 0,18 24 0,-5 3 0,-1 0 0,-1 0 0,8 33 0,-3-11 0,-11-39 0,-4-24 0,-5-36 0,2 37 0,-3-41 0,0 18 0,2 1 0,3-51 0,5 65 0,1 24 0,6 32 0,-9-11 0,5 17 0,-3 0 0,3 73 0,-13-101 0,-4-18 0,-12-28 0,20 31 0,-34-60 0,4-2 0,-37-102 0,61 135 0,17 43 0,19 47 0,-10-8 0,-2 0 0,14 76 0,-31-122 0,0 0 0,0-1 0,-1 1 0,0 0 0,-1 12 0,1-18 0,0-1 0,0 1 0,0-1 0,0 1 0,0-1 0,0 1 0,0-1 0,0 1 0,0-1 0,0 1 0,0-1 0,-1 1 0,1-1 0,0 1 0,0-1 0,0 1 0,-1-1 0,1 0 0,0 1 0,-1-1 0,1 1 0,0-1 0,-1 0 0,1 1 0,0-1 0,-1 0 0,1 1 0,-1-1 0,1 0 0,-1 0 0,1 1 0,-1-1 0,1 0 0,-1 0 0,1 0 0,-1 0 0,1 0 0,-1 1 0,1-1 0,-1 0 0,1 0 0,-1 0 0,1-1 0,-1 1 0,1 0 0,-1 0 0,1 0 0,-1 0 0,1 0 0,-1-1 0,1 1 0,-1 0 0,1 0 0,-1-1 0,1 1 0,-23-26 0,10 2 0,0-1 0,2-1 0,1 0 0,1-1 0,1 0 0,1 0 0,2-1 0,-4-50 0,9 75 0,0 0 0,0-1 0,0 1 0,0 0 0,1-1 0,0 1 0,-1 0 0,1 0 0,0 0 0,3-5 0,-4 7 0,1 0 0,0 0 0,-1 0 0,1 0 0,-1 1 0,1-1 0,0 0 0,0 1 0,0-1 0,-1 0 0,1 1 0,0-1 0,0 1 0,0-1 0,0 1 0,0 0 0,0-1 0,0 1 0,0 0 0,0 0 0,0 0 0,2-1 0,0 2 0,1 0 0,-1 0 0,0 0 0,0 1 0,0-1 0,0 1 0,0-1 0,0 1 0,0 0 0,0 0 0,-1 0 0,1 1 0,-1-1 0,0 0 0,1 1 0,-1 0 0,0 0 0,2 4 0,10 18 0,-2 0 0,-1 1 0,-1 0 0,-1 1 0,-1 0 0,-2 0 0,-1 1 0,3 34 0,-8-10 0,0-52 0,0 1 0,1-1 0,-1 1 0,0-1 0,0 1 0,0-1 0,0 1 0,-1-1 0,1 1 0,0-1 0,0 1 0,0-1 0,0 1 0,0-1 0,-1 0 0,1 1 0,0-1 0,0 1 0,-1-1 0,1 0 0,0 1 0,0-1 0,-1 1 0,1-1 0,-1 0 0,1 0 0,0 1 0,-1-1 0,1 0 0,-1 0 0,1 1 0,0-1 0,-1 0 0,1 0 0,-1 0 0,1 0 0,-1 1 0,1-1 0,-1 0 0,1 0 0,-1 0 0,1 0 0,-1 0 0,1 0 0,-1-1 0,1 1 0,-1 0 0,1 0 0,-1 0 0,1 0 0,0 0 0,-1-1 0,1 1 0,-1 0 0,1 0 0,0-1 0,-1 1 0,1 0 0,-1-1 0,1 1 0,-1-1 0,-21-29 0,-3-20 0,-34-101 0,27 63 0,32 86 0,0 1 0,-1-1 0,1 1 0,0-1 0,-1 1 0,1-1 0,-1 1 0,0-1 0,0 1 0,1-1 0,-1 1 0,0 0 0,0 0 0,0-1 0,0 1 0,0 0 0,-1 0 0,1 0 0,0 0 0,0 0 0,-2-1 0,1 5 0,1-1 0,0 1 0,0-1 0,0 1 0,1-1 0,-1 1 0,0-1 0,1 1 0,0 0 0,0-1 0,-1 1 0,2 0 0,-1 3 0,2 188 0,1-104 0,-11 109 0,8-193 0,-1 0 0,0 0 0,0 0 0,-1 0 0,1 0 0,-1-1 0,-1 1 0,1-1 0,-7 11 0,9-15 0,-1 0 0,0 0 0,0 0 0,0-1 0,0 1 0,0 0 0,0 0 0,0-1 0,0 1 0,0 0 0,0-1 0,0 1 0,-1-1 0,1 0 0,0 1 0,0-1 0,-1 0 0,1 0 0,-2 1 0,0-2 0,1 1 0,-1-1 0,1 0 0,0 1 0,-1-1 0,1 0 0,0 0 0,-1-1 0,1 1 0,0 0 0,0-1 0,0 1 0,-2-3 0,-9-10 0,1 0 0,0-1 0,1 0 0,1-1 0,1 0 0,0-1 0,-9-24 0,18 41 0,-18-37 0,1 0 0,2 0 0,2-2 0,2 0 0,-10-55 0,22 76 0,4 15 0,11 23 0,0 13 0,25 65 0,-20-45 0,-8-26 0,-13-27 0,0 0 0,0-1 0,0 1 0,0 0 0,0 0 0,0 0 0,0 0 0,0 0 0,0 0 0,0 0 0,0-1 0,0 1 0,0 0 0,0 0 0,0 0 0,0 0 0,1 0 0,-1 0 0,0 0 0,0 0 0,0 0 0,0-1 0,0 1 0,0 0 0,0 0 0,1 0 0,-1 0 0,0 0 0,0 0 0,0 0 0,0 0 0,0 0 0,0 0 0,1 0 0,-1 0 0,0 0 0,0 0 0,0 0 0,0 0 0,0 0 0,0 0 0,0 0 0,1 0 0,-1 0 0,0 0 0,0 0 0,0 0 0,0 1 0,0-1 0,0 0 0,0 0 0,1 0 0,-1 0 0,0 0 0,0 0 0,0 0 0,0 0 0,0 0 0,0 1 0,0-1 0,0 0 0,0 0 0,0 0 0,0 0 0,0 0 0,0 0 0,0 1 0,0-1 0,0 0 0,-1-47 0,-7-31 0,2 31 0,0-61 0,6 107 0,0 1 0,0 0 0,0-1 0,0 1 0,-1 0 0,1-1 0,0 1 0,0-1 0,0 1 0,0 0 0,0-1 0,0 1 0,0 0 0,0-1 0,0 1 0,0 0 0,1-1 0,-1 1 0,0 0 0,0-1 0,0 1 0,0 0 0,0-1 0,1 1 0,-1 0 0,0-1 0,0 1 0,1 0 0,-1 0 0,0-1 0,0 1 0,1 0 0,-1 0 0,0-1 0,1 1 0,-1 0 0,0 0 0,1 0 0,-1 0 0,1-1 0,10 15 0,8 27 0,-3 5 0,-2-10 0,-1 1 0,-2 1 0,-2 0 0,7 55 0,-39-129 0,-7-39 0,3-1 0,3-1 0,3-1 0,-13-113 0,33 185 0,0 0 0,1-1 0,0 1 0,0 0 0,1 0 0,1-9 0,-2 14 0,0 1 0,1-1 0,-1 0 0,0 1 0,0-1 0,0 1 0,0-1 0,0 1 0,1-1 0,-1 1 0,0-1 0,0 1 0,1-1 0,-1 1 0,0-1 0,1 1 0,-1-1 0,1 1 0,-1-1 0,0 1 0,1 0 0,-1-1 0,1 1 0,-1 0 0,1 0 0,-1-1 0,1 1 0,0 0 0,-1 0 0,1 0 0,-1 0 0,1-1 0,-1 1 0,1 0 0,-1 0 0,1 0 0,0 0 0,-1 0 0,1 0 0,-1 1 0,1-1 0,-1 0 0,1 0 0,0 0 0,0 1 0,21 21 0,-9-1 0,-1 0 0,-1 1 0,-1 0 0,0 0 0,6 28 0,27 128 0,-35-141 0,42 208 0,-47-224 0,-6-41 0,-7-84 0,4-1 0,13-173 0,4 229 0,-11 49 0,0-1 0,0 1 0,0 0 0,0-1 0,0 1 0,0 0 0,1-1 0,-1 1 0,0 0 0,0 0 0,0-1 0,0 1 0,1 0 0,-1 0 0,0-1 0,0 1 0,0 0 0,1 0 0,-1-1 0,0 1 0,0 0 0,1 0 0,-1 0 0,0 0 0,1 0 0,-1-1 0,0 1 0,1 0 0,-1 0 0,0 0 0,0 0 0,1 0 0,-1 0 0,0 0 0,1 0 0,-1 0 0,0 0 0,1 0 0,-1 0 0,0 0 0,1 0 0,-1 0 0,0 1 0,1-1 0,-1 0 0,0 0 0,0 0 0,1 0 0,-1 1 0,0-1 0,0 0 0,1 0 0,-1 0 0,0 1 0,0-1 0,0 0 0,1 0 0,-1 1 0,0-1 0,0 0 0,0 1 0,0-1 0,0 0 0,0 1 0,1-1 0,-1 0 0,0 1 0,5 15 0,0 1 0,0 0 0,-2-1 0,0 1 0,-1 0 0,0 26 0,0-8 0,-1 723 0,-3-701 0,1-27 0,1-8 0,-1 0 0,-1 0 0,-1 0 0,-8 33 0,11-53 0,0-1 0,0 0 0,-1 1 0,1-1 0,-1 1 0,1-1 0,-1 0 0,1 1 0,-1-1 0,1 0 0,-1 0 0,0 0 0,0 1 0,0-1 0,0 0 0,0 0 0,0 0 0,0 0 0,0 0 0,0-1 0,0 1 0,-1 0 0,1 0 0,0-1 0,0 1 0,-1-1 0,1 1 0,-1-1 0,1 0 0,0 1 0,-1-1 0,1 0 0,-1 0 0,1 0 0,0 0 0,-1 0 0,1 0 0,-1 0 0,1-1 0,0 1 0,-1 0 0,1-1 0,0 1 0,-1-1 0,1 0 0,-2-1 0,-6-3 0,1-1 0,1 0 0,-1-1 0,1 0 0,-10-12 0,-9-14 0,1-1 0,2-1 0,2-2 0,1 0 0,1 0 0,2-2 0,2 0 0,-18-77 0,32 111 0,0 0 0,0 0 0,1 0 0,0 0 0,0 0 0,0 0 0,2-8 0,-2 12 0,0 1 0,0 0 0,0-1 0,1 1 0,-1-1 0,0 1 0,0 0 0,0-1 0,0 1 0,1 0 0,-1-1 0,0 1 0,0 0 0,0 0 0,1-1 0,-1 1 0,0 0 0,1 0 0,-1-1 0,0 1 0,0 0 0,1 0 0,-1 0 0,0 0 0,1-1 0,-1 1 0,0 0 0,1 0 0,-1 0 0,1 0 0,-1 0 0,0 0 0,1 0 0,-1 0 0,0 0 0,1 0 0,20 20 0,-2 9 0,-1 0 0,-2 1 0,21 56 0,29 111 0,-35-100 0,19 56 0,-45-129 0,-13-31 0,-15-40 0,17 30 0,-37-105 0,39 106 0,0 1 0,0-1 0,2 0 0,0 0 0,1-29 0,1 44 0,0 0 0,0 0 0,0 0 0,0-1 0,0 1 0,0 0 0,0 0 0,1 0 0,-1 0 0,0 0 0,1 0 0,-1 0 0,1-1 0,0 1 0,-1 1 0,1-1 0,0 0 0,-1 0 0,1 0 0,1-1 0,-1 2 0,0 0 0,-1-1 0,1 1 0,0 0 0,0 0 0,-1 0 0,1 0 0,0 0 0,0 0 0,0 1 0,-1-1 0,1 0 0,0 0 0,0 0 0,-1 1 0,1-1 0,0 0 0,-1 1 0,1-1 0,0 1 0,1 0 0,33 36 0,-31-32 0,-31-118 0,26 109 0,-2-7 0,1 0 0,0 1 0,0-1 0,1 0 0,0 0 0,1-14 0,0 25 0,0-1 0,0 1 0,0 0 0,0 0 0,0-1 0,0 1 0,0 0 0,0 0 0,0-1 0,0 1 0,0 0 0,0 0 0,0-1 0,0 1 0,1 0 0,-1 0 0,0 0 0,0-1 0,0 1 0,0 0 0,0 0 0,0-1 0,1 1 0,-1 0 0,0 0 0,0 0 0,0 0 0,1-1 0,-1 1 0,0 0 0,0 0 0,0 0 0,1 0 0,-1 0 0,0 0 0,0 0 0,1-1 0,-1 1 0,0 0 0,0 0 0,1 0 0,-1 0 0,0 0 0,0 0 0,1 0 0,-1 0 0,0 0 0,0 0 0,1 1 0,-1-1 0,0 0 0,0 0 0,0 0 0,1 0 0,-1 0 0,0 0 0,0 0 0,1 1 0,-1-1 0,0 0 0,0 0 0,0 0 0,0 0 0,1 1 0,-1-1 0,6 9 0,-1-1 0,1 1 0,-2 1 0,1-1 0,-1 1 0,-1-1 0,0 1 0,2 13 0,0-8 0,108 435 0,-90-353 0,-62-207 0,19 31 0,4 0 0,-11-152 0,26 223 0,1 0 0,1 0 0,-1 0 0,2 0 0,-1 0 0,1 1 0,3-11 0,-4 17 0,-1 0 0,0 0 0,1 0 0,-1 0 0,1 1 0,-1-1 0,1 0 0,-1 0 0,1 1 0,-1-1 0,1 0 0,0 1 0,0-1 0,-1 1 0,1-1 0,0 1 0,0-1 0,-1 1 0,1-1 0,0 1 0,0 0 0,0-1 0,0 1 0,0 0 0,1 0 0,0 0 0,-1 1 0,1-1 0,0 1 0,0 0 0,0 0 0,0 0 0,-1 0 0,1 0 0,0 0 0,-1 0 0,1 1 0,-1-1 0,1 1 0,-1-1 0,0 1 0,2 2 0,6 9 0,-1 0 0,0 0 0,-1 1 0,-1 0 0,0 0 0,-1 1 0,0 0 0,-1 0 0,-1 0 0,0 0 0,-1 0 0,-1 1 0,-1 22 0,-7-25 0,-2-20 0,-5-24 0,6-12 0,2 0 0,2-1 0,1-64 0,7 68 0,1 34 0,2 14 0,2 22 0,7 85 0,-6 1 0,-6 148 0,-4-150 0,1-85 0,0-8 0,-1 0 0,-1 0 0,0 0 0,-9 40 0,10-60 0,0 0 0,-1 0 0,1 0 0,0 0 0,-1 0 0,1 1 0,0-1 0,-1 0 0,1 0 0,-1 0 0,1-1 0,-1 1 0,0 0 0,0 0 0,1 0 0,-1 0 0,0 0 0,0-1 0,0 1 0,0 0 0,1-1 0,-1 1 0,0-1 0,0 1 0,0-1 0,-1 1 0,1-1 0,0 0 0,0 0 0,-2 1 0,1-2 0,0 1 0,0-1 0,0 0 0,0 0 0,0 0 0,1 0 0,-1-1 0,0 1 0,0 0 0,1-1 0,-1 1 0,1-1 0,-1 0 0,1 1 0,-2-5 0,-7-10 0,0 0 0,2-1 0,0 0 0,1-1 0,0 1 0,-6-34 0,-14-120 0,22 134 0,-32-415-1032,40 154-4720,-2 288 5752,4-39 0,-5 46 0,0 1 0,1 0 0,-1 0 0,1-1 0,0 1 0,-1 0 0,1 0 0,0 0 0,0 0 0,0 0 0,1 0 0,-1 0 0,0 1 0,1-1 0,2-2 0,-4 4 0,0 0 0,1 0 0,-1 0 0,1 0 0,-1 0 0,1 0 0,-1 0 0,1 0 0,-1 0 0,0 0 0,1 0 0,-1 0 0,1 0 0,-1 0 0,1 1 0,-1-1 0,0 0 0,1 0 0,-1 1 0,0-1 0,1 0 0,-1 0 0,0 1 0,1-1 0,-1 0 0,0 1 0,0-1 0,1 1 0,-1-1 0,0 0 0,0 1 0,1-1 0,-1 1 0,0-1 0,0 0 0,0 1 0,0-1 0,0 1 0,0-1 0,0 1 0,6 20 30,-1-1 0,-1 1 0,0 0 0,-2 0 1,-1 0-1,-1 29 0,1-2 890,0-4 1375,2 6-1175,-3 0-1,-6 59 0,5-106-1119,1 0 0,0 0 0,-1 0 0,0 0 0,0 0 0,0 0 0,0 0 0,0 0 0,0 0 0,-1 0 0,1-1 0,-1 1 0,-3 3 0,4-6 0,1 1 0,0-1 0,-1 0 0,1 0 0,-1 0 0,1 1 0,-1-1 0,1 0 0,0 0 0,-1 0 0,1 0 0,-1 0 0,1 0 0,-1 0 0,1 0 0,-1 0 0,1 0 0,-1 0 0,1 0 0,-1 0 0,1 0 0,0-1 0,-1 1 0,1 0 0,-1 0 0,1 0 0,-1-1 0,1 1 0,0 0 0,-1-1 0,-15-24 0,4-10 0,2 0 0,1-1 0,2 0 0,2 0 0,1 0 0,2-1 0,2-37 0,6 27 0,-1 42 0,-1 14 0,-2 15 0,-1 0 0,-1-1 0,-1 1 0,-5 29 0,2-16 0,-115 662 0,114-676 0,3-6 0,-2-1 0,0 0 0,0 0 0,-2 0 0,0 0 0,-1-1 0,-17 29 0,24-43 0,-1 0 0,1-1 0,-1 1 0,1 0 0,-1 0 0,0 0 0,1-1 0,-1 1 0,0 0 0,0-1 0,1 1 0,-1-1 0,0 1 0,0-1 0,0 1 0,0-1 0,0 1 0,0-1 0,0 0 0,0 1 0,0-1 0,0 0 0,0 0 0,0 0 0,0 0 0,0 0 0,0 0 0,0 0 0,0 0 0,1 0 0,-1-1 0,0 1 0,0 0 0,0-1 0,0 1 0,0 0 0,0-1 0,-1 0 0,-1-2 0,0 0 0,0-1 0,1 1 0,-1 0 0,1-1 0,0 1 0,0-1 0,-2-5 0,-7-20 0,1-1 0,1 0 0,1 0 0,2-1 0,-3-39 0,0-161 0,9 188 0,2-74 0,-1 105 0,0-1 0,1 0 0,1 0 0,0 0 0,1 1 0,8-18 0,-12 29 0,0 0 0,0 0 0,0 0 0,1 0 0,-1 0 0,0 1 0,1-1 0,-1 0 0,0 0 0,1 0 0,-1 1 0,1-1 0,0 0 0,-1 0 0,1 1 0,-1-1 0,1 0 0,0 1 0,0-1 0,-1 1 0,1-1 0,0 1 0,0 0 0,0-1 0,0 1 0,-1 0 0,1-1 0,0 1 0,0 0 0,0 0 0,0 0 0,0 0 0,0 0 0,0 0 0,0 0 0,0 0 0,-1 0 0,1 0 0,0 0 0,0 1 0,0-1 0,0 0 0,0 1 0,0-1 0,-1 0 0,1 1 0,0-1 0,0 1 0,-1 0 0,1-1 0,0 1 0,-1-1 0,2 3 0,2 2 0,0 0 0,0 1 0,0 0 0,-1 0 0,0 0 0,2 6 0,11 36 0,-2 1 0,-3 0 0,-2 1 0,5 86 0,-15-100 0,1-36 0,0 0 0,0-1 0,0 1 0,-1-1 0,1 1 0,0 0 0,0 0 0,-1-1 0,1 1 0,0 0 0,-1-1 0,1 1 0,0 0 0,-1 0 0,1-1 0,0 1 0,-1 0 0,1 0 0,0 0 0,-1 0 0,1 0 0,-1 0 0,1-1 0,-1 1 0,1 0 0,0 0 0,-1 0 0,1 0 0,-1 0 0,1 0 0,0 1 0,-1-1 0,1 0 0,-1 0 0,1 0 0,0 0 0,-1 0 0,1 1 0,0-1 0,-1 0 0,1 0 0,0 0 0,-1 1 0,1-1 0,0 0 0,-1 1 0,1-1 0,0 0 0,0 1 0,-1-1 0,1 0 0,0 1 0,0-1 0,0 0 0,0 1 0,-1-1 0,1 1 0,0-1 0,0 0 0,0 1 0,0-1 0,0 1 0,0-1 0,0 0 0,0 1 0,0 0 0,-3-6 0,0 0 0,0-1 0,0 1 0,1-1 0,0 1 0,0-1 0,-2-7 0,3 7 0,-1-1 0,0 1 0,-1 0 0,1 0 0,-1 0 0,0 1 0,-6-9 0,3 7 0,0 1 0,0 1 0,-1-1 0,0 1 0,0 0 0,0 1 0,0-1 0,-1 1 0,0 1 0,1 0 0,-17-5 0,-6 1 0,-58-7 0,70 12 0,-186-20 0,200 21 0,0 1 0,0-1 0,0 0 0,0 0 0,0-1 0,1 1 0,-1-1 0,-3-2 0,6 4 0,1-1 0,-1 1 0,1-1 0,-1 1 0,1 0 0,-1-1 0,1 1 0,0-1 0,-1 1 0,1-1 0,0 1 0,-1-1 0,1 1 0,0-1 0,0 1 0,-1-1 0,1 1 0,0-1 0,0 0 0,0 1 0,0-1 0,0 1 0,0-1 0,0 0 0,0 1 0,0-1 0,0 1 0,0-1 0,0 1 0,0-1 0,1 0 0,2-3 0,0 1 0,-1 0 0,2-1 0,-1 1 0,0 1 0,1-1 0,-1 0 0,1 1 0,0 0 0,0 0 0,0 0 0,6-2 0,58-21 0,-45 18 0,-2-1 0,1 0 0,29-18 0,-51 26 0,1 0 0,0-1 0,0 1 0,-1-1 0,1 1 0,-1 0 0,1-1 0,0 1 0,-1-1 0,1 1 0,-1-1 0,1 0 0,-1 1 0,1-1 0,-1 1 0,1-1 0,-1 0 0,0 1 0,1-1 0,-1 0 0,0 0 0,0 1 0,1-1 0,-1 0 0,0-1 0,-14-7 0,-30 1 0,44 8 0,-18-1 0,0 0 0,0 1 0,-1 1 0,1 0 0,-29 7 0,47-8 0,0 0 0,0 0 0,0 0 0,0 0 0,-1-1 0,1 1 0,0 0 0,0 0 0,0 0 0,-1 0 0,1 0 0,0 0 0,0 0 0,0 0 0,0 0 0,-1 0 0,1 0 0,0 0 0,0 0 0,0 1 0,-1-1 0,1 0 0,0 0 0,0 0 0,0 0 0,0 0 0,-1 0 0,1 0 0,0 0 0,0 1 0,0-1 0,0 0 0,0 0 0,0 0 0,-1 0 0,1 0 0,0 1 0,0-1 0,0 0 0,0 0 0,0 0 0,0 0 0,0 1 0,0-1 0,0 0 0,0 0 0,0 0 0,0 1 0,0-1 0,0 0 0,0 0 0,0 0 0,0 0 0,0 1 0,0-1 0,0 0 0,0 0 0,0 0 0,0 1 0,16 4 0,24 0 0,167 0 0,-236-4 0,-1 1 0,1 1 0,-1 2 0,-32 9 0,-115 42 0,167-53 0,-27 10 0,-157 59 0,158-57 0,1 1 0,1 2 0,-36 26 0,48-23 0,22-21 0,0 0 0,0 0 0,1-1 0,-1 1 0,0 0 0,1 0 0,-1 0 0,0 0 0,1 0 0,-1 0 0,0 0 0,1 0 0,-1 0 0,0 0 0,1 0 0,-1 0 0,1 0 0,-1 0 0,0 0 0,1 0 0,-1 0 0,0 1 0,0-1 0,1 0 0,-1 0 0,0 0 0,1 0 0,-1 1 0,0-1 0,0 0 0,1 0 0,-1 1 0,0-1 0,0 0 0,1 0 0,-1 1 0,0-1 0,0 0 0,0 1 0,0-1 0,0 0 0,1 1 0,-1-1 0,0 0 0,0 1 0,0-1 0,0 0 0,0 1 0,0-1 0,0 0 0,0 1 0,0-1 0,0 0 0,0 1 0,-1-1 0,1 0 0,0 1 0,0-1 0,0 0 0,0 1 0,0-1 0,-1 0 0,1 0 0,0 1 0,0-1 0,0 0 0,-1 1 0,14-4 0,-1 1 0,1-2 0,-1 0 0,0 0 0,0-2 0,0 1 0,0-1 0,-1-1 0,20-15 0,-3 0 0,0-2 0,35-38 0,-49 47 0,-1 0 0,-1 0 0,0-2 0,0 1 0,12-27 0,-24 42 0,1-1 0,0 1 0,-1 0 0,1-1 0,-1 1 0,1 0 0,-1-1 0,0 1 0,1-1 0,-1 1 0,0 0 0,0-1 0,0 1 0,0-1 0,0 1 0,-1-1 0,1 1 0,0 0 0,-1-1 0,1 1 0,-1-1 0,1 1 0,-1 0 0,1 0 0,-2-2 0,0 2 0,0 0 0,0 0 0,1 0 0,-1 0 0,0 0 0,0 1 0,0-1 0,0 1 0,0 0 0,0-1 0,0 1 0,0 0 0,0 0 0,0 0 0,0 0 0,-1 1 0,1-1 0,-3 1 0,-21 7 0,0 1 0,0 2 0,1 0 0,0 1 0,-39 27 0,6-2 0,1 3 0,1 2 0,3 2 0,1 3 0,-64 76 0,77-64 0,37-55 0,4-7 0,14-32 0,-2 0 0,-2 0 0,-1 0 0,-2-1 0,-2-1 0,6-70 0,-11 41 0,-3 0 0,-13-93 0,13 135 0,1 24 0,0 0 0,0 0 0,0 0 0,0 0 0,0 0 0,0 0 0,0 0 0,0 0 0,0 0 0,0 0 0,1 0 0,-1 0 0,0 0 0,0 0 0,0 0 0,0 0 0,0 0 0,0 0 0,0 0 0,0 0 0,0 0 0,0 0 0,1 0 0,-1 0 0,0 0 0,0 0 0,0 0 0,0 0 0,0 0 0,0 0 0,0 0 0,0 0 0,0 0 0,0 0 0,0 0 0,1 0 0,-1 0 0,0-1 0,0 1 0,0 0 0,0 0 0,0 0 0,0 0 0,0 0 0,0 0 0,0 0 0,0 0 0,0 0 0,0 0 0,0 0 0,0-1 0,0 1 0,0 0 0,0 0 0,0 0 0,0 0 0,0 0 0,0 0 0,0 0 0,15 37 0,41 149 0,-33-101 0,63 152 0,-85-235 0,0 0 0,0 0 0,-1 0 0,1-1 0,0 1 0,1 0 0,-1-1 0,0 1 0,0-1 0,1 0 0,-1 1 0,1-1 0,-1 0 0,1 0 0,2 2 0,-3-3 0,0 0 0,0 0 0,0 0 0,0 0 0,-1 0 0,1 0 0,0 0 0,0 0 0,0 0 0,0 0 0,0 0 0,-1-1 0,1 1 0,0 0 0,0-1 0,-1 1 0,1-1 0,0 1 0,0-1 0,-1 1 0,1-1 0,0 1 0,-1-1 0,1 0 0,5-7 0,-1 1 0,0-1 0,0 0 0,-1 0 0,4-11 0,-3 9 0,41-94 0,76-152 0,-121 253 0,3-5 0,1 1 0,-1-1 0,1 1 0,1 0 0,6-7 0,-12 13 0,1 1 0,0-1 0,0 0 0,0 1 0,0-1 0,0 0 0,0 1 0,0-1 0,0 1 0,0-1 0,0 1 0,0 0 0,0 0 0,0-1 0,1 1 0,-1 0 0,0 0 0,0 0 0,1 0 0,0 1 0,-1-1 0,1 1 0,-1 0 0,1 0 0,-1-1 0,0 1 0,0 0 0,1 0 0,-1 0 0,0 0 0,0 1 0,0-1 0,0 0 0,0 0 0,-1 1 0,1-1 0,0 0 0,0 3 0,7 13 0,-1 1 0,-1 0 0,-1 1 0,0-1 0,3 35 0,3 106 0,-8-90 0,-1-16 0,0-9 0,12 76 0,-7-174 0,-1-111 0,-2 28 0,26-167 0,-29 295 0,1 0 0,0-1 0,1 1 0,7-15 0,-10 23 0,0 0 0,0 1 0,0-1 0,0 1 0,1-1 0,-1 1 0,0-1 0,0 1 0,0-1 0,1 1 0,-1-1 0,0 1 0,1-1 0,-1 1 0,1 0 0,-1-1 0,0 1 0,1-1 0,-1 1 0,1 0 0,-1 0 0,1-1 0,-1 1 0,1 0 0,-1 0 0,1-1 0,-1 1 0,1 0 0,-1 0 0,1 0 0,0 0 0,-1 0 0,1 0 0,-1 0 0,1 0 0,-1 0 0,1 0 0,-1 0 0,1 0 0,0 1 0,-1-1 0,1 0 0,-1 0 0,1 0 0,-1 1 0,1-1 0,-1 0 0,0 1 0,1-1 0,-1 0 0,1 1 0,-1-1 0,1 1 0,-1-1 0,0 0 0,0 1 0,1-1 0,-1 1 0,0-1 0,1 1 0,-1-1 0,0 1 0,0 0 0,0 0 0,16 44 0,5 75 0,-5 1 0,0 167 0,-14-233 0,0-29 0,0-4 0,-1 0 0,-1 0 0,-1 0 0,0-1 0,-2 1 0,-10 38 0,13-58 0,-1 0 0,1 0 0,-1 0 0,0 0 0,0-1 0,1 1 0,-1 0 0,-1-1 0,1 1 0,0-1 0,0 1 0,0-1 0,-1 0 0,1 1 0,-1-1 0,1 0 0,-1 0 0,0 0 0,1 0 0,-3 1 0,3-2 0,-1 0 0,0 0 0,1-1 0,-1 1 0,1 0 0,-1-1 0,1 1 0,-1-1 0,1 1 0,-1-1 0,1 1 0,-1-1 0,1 0 0,0 0 0,-1 0 0,1 0 0,0 0 0,0 0 0,0 0 0,0 0 0,0-1 0,0 1 0,-2-3 0,-12-21 0,0-1 0,2 0 0,0-1 0,2-1 0,1 0 0,-8-41 0,6 28 0,-3-9 0,-9-57 0,24 84 0,7 29 0,11 35 0,9 62 0,-19-65 0,15 41 0,-23-123 0,-2 27 0,-11-296 0,16 269 0,-3 44 0,0 1 0,0-1 0,0 0 0,0 0 0,0 0 0,0 0 0,0 1 0,1-1 0,-1 0 0,0 0 0,0 0 0,0 0 0,0 0 0,0 1 0,1-1 0,-1 0 0,0 0 0,0 0 0,0 0 0,0 0 0,1 0 0,-1 0 0,0 0 0,0 0 0,0 0 0,1 0 0,-1 0 0,0 0 0,0 0 0,0 0 0,1 0 0,-1 0 0,0 0 0,0 0 0,0 0 0,0 0 0,1 0 0,-1 0 0,0 0 0,0 0 0,0 0 0,0 0 0,1 0 0,-1-1 0,0 1 0,0 0 0,0 0 0,0 0 0,0 0 0,1 0 0,-1-1 0,0 1 0,0 0 0,0 0 0,0 0 0,0 0 0,0-1 0,0 1 0,7 20 0,-2-1 0,0 1 0,-1 1 0,-1-1 0,-1 1 0,-1 35 0,1-9 0,3 13 0,-1-19 0,-2-1 0,-2 1 0,-7 68 0,-5-77 0,11-31 0,1-1 0,-1 1 0,1 0 0,-1-1 0,1 1 0,-1-1 0,1 1 0,-1-1 0,0 1 0,1-1 0,-1 0 0,0 1 0,0-1 0,1 0 0,-1 0 0,0 1 0,0-1 0,1 0 0,-1 0 0,0 0 0,0 0 0,1 0 0,-2 0 0,-1-1 0,0 0 0,1-1 0,-1 1 0,1-1 0,-1 1 0,1-1 0,0 0 0,0 0 0,0 0 0,0 0 0,0-1 0,0 1 0,0 0 0,1-1 0,-1 1 0,1-1 0,-2-3 0,-14-29 0,2-2 0,2 1 0,1-2 0,-8-42 0,6 6 0,-5-93 0,19 167 0,1-68 0,-1 66 0,0 0 0,1-1 0,-1 1 0,1 0 0,0 0 0,-1 0 0,1 0 0,0 0 0,0 0 0,1 0 0,-1 1 0,2-3 0,-3 4 0,1-1 0,0 0 0,0 1 0,-1 0 0,1-1 0,0 1 0,0 0 0,0-1 0,0 1 0,0 0 0,0 0 0,-1-1 0,1 1 0,0 0 0,0 0 0,0 0 0,0 0 0,0 1 0,0-1 0,0 0 0,0 0 0,0 0 0,-1 1 0,1-1 0,0 0 0,0 1 0,0-1 0,0 1 0,0 0 0,5 4 0,1-1 0,-1 1 0,-1 1 0,1-1 0,-1 1 0,0 0 0,0 0 0,-1 1 0,0 0 0,0-1 0,-1 1 0,1 0 0,3 14 0,4 15 0,11 55 0,-20-82 0,5 27 0,0-8 0,-2 0 0,-1 1 0,1 45 0,-7-61 0,-3-15 0,-7-21 0,-59-216 0,31 94 0,40 143 0,-1-1 0,1 1 0,-1-1 0,0 1 0,0 0 0,0-1 0,0 1 0,0 0 0,-1 0 0,1 0 0,-3-3 0,4 5 0,-1 1 0,1-1 0,-1 0 0,1 1 0,0-1 0,-1 0 0,1 1 0,-1-1 0,1 1 0,0-1 0,-1 0 0,1 1 0,0-1 0,-1 1 0,1-1 0,0 1 0,0-1 0,0 1 0,-1-1 0,1 1 0,0-1 0,0 1 0,0 0 0,0-1 0,0 1 0,0-1 0,0 1 0,0-1 0,0 2 0,-2 74 0,2-67 0,5 560 0,-5-1235 0,-2 827 0,19 404 0,-5-495 0,-3-52 0,-9-18 0,0 0 0,0 1 0,0-1 0,1 0 0,-1 0 0,0 0 0,0 0 0,1 0 0,-1 0 0,0 0 0,0 0 0,1 0 0,-1 0 0,0 0 0,0 0 0,1-1 0,-1 1 0,0 0 0,0 0 0,1 0 0,-1 0 0,0 0 0,0 0 0,0 0 0,1-1 0,-1 1 0,0 0 0,0 0 0,0 0 0,0-1 0,1 1 0,-1 0 0,0 0 0,0 0 0,0-1 0,0 1 0,0 0 0,0-1 0,13-37 0,85-518 0,-53 270 0,-36 249 0,-5 27 0,-1 14 0,2 72 0,-7 103 0,-1-82 0,3-96 0,0 32 0,-1 0 0,-10 54 0,11-86 0,0 1 0,0-1 0,0 0 0,0 1 0,-1-1 0,1 0 0,0 0 0,-1 0 0,1 1 0,-1-1 0,0 0 0,1 0 0,-1 0 0,0 0 0,1 0 0,-1 0 0,0 0 0,0 0 0,0 0 0,-2 1 0,2-3 0,0 1 0,0-1 0,0 0 0,0 0 0,0 0 0,0 0 0,0 0 0,0 0 0,1 0 0,-1 0 0,0 0 0,0 0 0,1 0 0,-1 0 0,1 0 0,-1-1 0,1 1 0,0 0 0,-1 0 0,1-1 0,0-1 0,-8-26 0,1-2 0,2 1 0,1-1 0,1 1 0,2-1 0,3-36 0,4-5 0,23-110 0,-25 166 0,2-23 0,3 1 0,1 1 0,1-1 0,2 2 0,32-62 0,-42 93 0,1-1 0,-1 1 0,1 0 0,0 0 0,1 0 0,-1 0 0,1 1 0,10-7 0,-13 9 0,0 1 0,0 0 0,0 0 0,1 0 0,-1 1 0,0-1 0,0 0 0,1 1 0,-1 0 0,0-1 0,1 1 0,-1 0 0,0 0 0,1 0 0,-1 1 0,0-1 0,1 0 0,-1 1 0,0 0 0,1-1 0,-1 1 0,0 0 0,0 0 0,0 0 0,0 1 0,3 1 0,5 5 0,0 1 0,-1 0 0,0 1 0,-1 0 0,0 0 0,0 1 0,-1 0 0,11 22 0,-5-6 0,-2 1 0,15 56 0,-13-22 0,-4 1 0,-1 0 0,-4 0 0,-6 107 0,-4-128 0,6-42 0,0 0 0,0 1 0,0-1 0,0 0 0,0 0 0,0 1 0,0-1 0,0 0 0,0 0 0,-1 1 0,1-1 0,0 0 0,0 0 0,0 1 0,0-1 0,0 0 0,0 0 0,0 0 0,-1 1 0,1-1 0,0 0 0,0 0 0,0 0 0,-1 1 0,1-1 0,0 0 0,0 0 0,0 0 0,-1 0 0,1 0 0,0 0 0,0 0 0,-1 1 0,1-1 0,0 0 0,0 0 0,-1 0 0,1 0 0,0 0 0,0 0 0,-1 0 0,1 0 0,0 0 0,0 0 0,-1 0 0,1-1 0,0 1 0,0 0 0,-1 0 0,1 0 0,0 0 0,0 0 0,0 0 0,-1 0 0,1-1 0,0 1 0,0 0 0,0 0 0,0 0 0,-1-1 0,1 1 0,0 0 0,0 0 0,0 0 0,0-1 0,-1 1 0,-3-10 0,0 0 0,1 0 0,0 0 0,1-1 0,0 1 0,0-1 0,0-14 0,1 10 0,-18-344 0,21 347 0,1 18 0,2 22 0,5 132 0,-7 0 0,-19 174 0,15-309 0,-1 7 0,-1-1 0,-1 1 0,-9 30 0,6-50 0,0-23 0,-1-35 0,-3-112 0,8 0 0,32-299 0,-25 421 0,-3 25 0,-1 0 0,2 0 0,0-1 0,0 2 0,1-1 0,0 0 0,1 0 0,5-11 0,-3 20 0,-1 14 0,1 23 0,-2 0 0,-1 0 0,-3 66 0,-20 112 0,15-172 0,3-10 0,-2 1 0,-1-1 0,-2 0 0,-1 0 0,-1-1 0,-14 30 0,23-59 0,-1 1 0,0 0 0,0 0 0,0-1 0,0 1 0,0 0 0,0-1 0,-1 1 0,1-1 0,-1 0 0,1 1 0,-1-1 0,1 0 0,-1 0 0,-2 1 0,4-1 0,-1-1 0,0 0 0,0 0 0,1 0 0,-1 0 0,0 0 0,0 0 0,1 0 0,-1-1 0,0 1 0,0 0 0,1 0 0,-1-1 0,0 1 0,1 0 0,-1-1 0,0 1 0,1 0 0,-1-1 0,1 1 0,-1-1 0,0 1 0,1-1 0,-1 0 0,1 1 0,-1-2 0,-2-3 0,-1-1 0,1 0 0,1 1 0,-1-2 0,1 1 0,0 0 0,-1-11 0,-6-33 0,2 0 0,3 0 0,1-1 0,9-98 0,-6 147 0,1-1 0,-1 1 0,0 0 0,1 0 0,-1-1 0,1 1 0,-1 0 0,1 0 0,0 0 0,0-1 0,2-2 0,-2 5 0,-1 0 0,0 0 0,1 0 0,-1 0 0,1 0 0,-1 0 0,0 0 0,1 0 0,-1 0 0,0 0 0,1 0 0,-1 0 0,1 0 0,-1 0 0,0 1 0,1-1 0,-1 0 0,0 0 0,1 0 0,-1 1 0,0-1 0,1 0 0,-1 0 0,0 1 0,0-1 0,1 0 0,-1 0 0,0 1 0,0-1 0,0 0 0,1 1 0,-1-1 0,0 0 0,0 1 0,0-1 0,0 1 0,0-1 0,0 1 0,19 58 0,6 56 0,5 25 0,53 151 0,-57-232 0,-12-44 0,-3-20 0,8-32 0,-18 32 0,36-110 0,37-209 0,-17 57 0,-51 255 0,-2 21 0,-1 37 0,-5 712 0,0-583 0,2-153 0,2-51 0,0 1 0,109-823 0,-92 780 0,-13 66 0,-3 19 0,-6 50 0,-3 0 0,-23 105 0,12-83 0,14-71 0,-5 39 0,-3-2 0,-24 68 0,21-93 0,14-27 0,-1 0 0,1 1 0,0-1 0,0 0 0,0 0 0,-1 0 0,1 1 0,0-1 0,0 0 0,0 0 0,-1 0 0,1 0 0,0 1 0,0-1 0,-1 0 0,1 0 0,0 0 0,-1 0 0,1 0 0,0 0 0,0 0 0,-1 0 0,1 0 0,0 0 0,-1 0 0,1 0 0,0 0 0,-1 0 0,1 0 0,0 0 0,0 0 0,-1 0 0,1 0 0,0 0 0,0 0 0,-1-1 0,1 1 0,0 0 0,0 0 0,-1-1 0,-1-2 0,0-1 0,1 0 0,-1 0 0,1 0 0,0 0 0,0-1 0,0 1 0,1 0 0,-1-8 0,-1-50 0,2 0 0,2 1 0,15-83 0,51-186 0,-62 306 0,6-31 0,3 0 0,30-72 0,-29 102 0,-15 25 0,-1-1 0,0 1 0,1 0 0,-1 0 0,0 0 0,0 0 0,1-1 0,-1 1 0,0 0 0,1 0 0,-1 0 0,0 0 0,1 0 0,-1 0 0,0 0 0,0 0 0,1 0 0,-1 0 0,0 0 0,1 0 0,-1 0 0,0 0 0,1 0 0,-1 0 0,0 0 0,1 0 0,-1 1 0,0-1 0,0 0 0,1 0 0,-1 0 0,0 0 0,1 1 0,-1-1 0,0 0 0,0 0 0,0 1 0,1-1 0,-1 1 0,2 3 0,0 1 0,0 0 0,-1 0 0,0 0 0,0 0 0,0 0 0,0 0 0,-1 6 0,2 96 0,-20 186 0,8-185 0,6-59 0,-41 374 0,36-388 0,9-35 0,-1 0 0,1 0 0,0 0 0,-1 0 0,1 0 0,0 0 0,0-1 0,-1 1 0,1 0 0,0 0 0,-1 0 0,1 0 0,0 0 0,0-1 0,0 1 0,-1 0 0,1 0 0,0 0 0,0-1 0,0 1 0,-1 0 0,1 0 0,0-1 0,0 1 0,0 0 0,0 0 0,0-1 0,-1 1 0,1 0 0,0-1 0,0 1 0,0 0 0,0 0 0,0-1 0,0 1 0,0 0 0,0-1 0,0 1 0,0 0 0,0 0 0,0-1 0,1 1 0,-1 0 0,0-1 0,0 1 0,-4-65 0,24-245 0,-15 292 0,-3 40 0,1 296 0,3-261 0,-6-56 0,-1-1 0,1 1 0,0-1 0,0 1 0,0-1 0,1 1 0,-1-1 0,0 1 0,0-1 0,0 0 0,0 1 0,0-1 0,0 1 0,1-1 0,-1 1 0,0-1 0,0 0 0,1 1 0,-1-1 0,0 1 0,0-1 0,1 0 0,-1 1 0,1-1 0,-1 0 0,0 0 0,1 1 0,-1-1 0,1 0 0,-1 0 0,0 0 0,1 1 0,-1-1 0,1 0 0,-1 0 0,1 0 0,-1 0 0,1 0 0,-1 0 0,1 0 0,-1 0 0,0 0 0,1 0 0,-1 0 0,1 0 0,-1 0 0,1 0 0,-1-1 0,1 1 0,-1 0 0,1 0 0,-1 0 0,0-1 0,1 1 0,-1 0 0,0-1 0,1 1 0,-1 0 0,0-1 0,1 1 0,-1 0 0,0-1 0,1 0 0,19-29 0,6-27 0,-1-2 0,28-109 0,24-63 0,-53 190 0,-24 40 0,0 0 0,1 1 0,-1-1 0,0 1 0,1-1 0,-1 1 0,1-1 0,-1 1 0,1-1 0,-1 1 0,1 0 0,-1-1 0,1 1 0,-1 0 0,1-1 0,-1 1 0,1 0 0,0 0 0,-1-1 0,1 1 0,-1 0 0,1 0 0,0 0 0,-1 0 0,1 0 0,0 0 0,-1 0 0,1 0 0,0 0 0,-1 0 0,1 0 0,0 0 0,-1 0 0,1 1 0,-1-1 0,1 0 0,0 0 0,-1 1 0,1-1 0,-1 1 0,1-1 0,-1 0 0,1 1 0,-1-1 0,1 1 0,-1-1 0,0 1 0,1-1 0,-1 1 0,0-1 0,1 1 0,-1-1 0,0 1 0,1 0 0,-1-1 0,0 1 0,0 0 0,0-1 0,0 1 0,0-1 0,0 1 0,0 0 0,0-1 0,0 2 0,7 33 0,-1 0 0,-3 0 0,0 0 0,-2 1 0,-5 40 0,2-14 0,1-15 0,0-30 0,1-23 0,15-151 0,69-304 0,-61 357 0,48-193 0,-48 232 0,-14 59 0,-3 18 0,-2 10 0,-2 1 0,-1 0 0,-1 0 0,0 0 0,-2-1 0,-8 38 0,7-38 0,-37 226 0,-130 435 0,166-672 0,-3 15 0,-2-1 0,0 0 0,-26 47 0,35-71 0,-1-1 0,1 1 0,0 0 0,0-1 0,-1 1 0,1 0 0,0-1 0,-1 1 0,1-1 0,-1 1 0,1 0 0,0-1 0,-1 1 0,0-1 0,1 1 0,-1-1 0,1 0 0,-1 1 0,1-1 0,-1 1 0,0-1 0,1 0 0,-1 0 0,0 1 0,0-1 0,1 0 0,-1 0 0,0 0 0,1 0 0,-1 0 0,0 0 0,0 0 0,1 0 0,-2 0 0,1-2 0,-1 1 0,1-1 0,0 1 0,1-1 0,-1 1 0,0-1 0,0 0 0,1 1 0,-1-1 0,1 0 0,-1 0 0,1-3 0,-5-30 0,1-1 0,2 0 0,5-55 0,20-111 0,-10 124 0,4 0 0,29-85 0,-43 155 0,14-37 0,-16 43 0,0 1 0,-1-1 0,1 1 0,0-1 0,0 1 0,0-1 0,0 1 0,0 0 0,1-1 0,-1 1 0,0 0 0,1 0 0,-1 0 0,0 0 0,1 0 0,0 0 0,-1 0 0,1 0 0,3 0 0,-4 1 0,0 0 0,0 0 0,0 1 0,0-1 0,-1 0 0,1 1 0,0-1 0,0 1 0,0-1 0,0 1 0,0-1 0,-1 1 0,1 0 0,0-1 0,0 1 0,-1 0 0,1 0 0,0-1 0,-1 1 0,1 0 0,-1 0 0,1 0 0,-1 0 0,0 0 0,1 0 0,-1 1 0,8 23 0,-2 0 0,-1 0 0,0 1 0,-2-1 0,-1 1 0,-2 36 0,0-15 0,3 22 0,1-3 0,-3 1 0,-12 100 0,8-156 0,0-10 0,-3-20 0,-1-35 0,5 32 0,0-2 0,0 1 0,1 0 0,1 0 0,1-1 0,8-38 0,-9 62 0,0 0 0,0 0 0,0 0 0,0 0 0,0 0 0,0 0 0,1 0 0,-1 0 0,0 0 0,0 0 0,0 0 0,0 0 0,0 1 0,0-1 0,0 0 0,0 0 0,1 0 0,-1 0 0,0 0 0,0 0 0,0 0 0,0 0 0,0 0 0,0 0 0,0 0 0,1 0 0,-1 0 0,0 0 0,0 0 0,0-1 0,0 1 0,0 0 0,0 0 0,0 0 0,0 0 0,1 0 0,-1 0 0,0 0 0,0 0 0,0 0 0,0 0 0,0 0 0,0 0 0,0-1 0,0 1 0,0 0 0,0 0 0,0 0 0,0 0 0,0 0 0,1 0 0,-1 0 0,0 0 0,0-1 0,0 1 0,0 0 0,0 0 0,0 0 0,0 0 0,0 0 0,0 0 0,-1-1 0,6 17 0,0 24 0,0 219 0,-4-253 0,1-9 0,5-21 0,9-44 0,5-26 0,88-361 0,-106 438 0,-14 41 0,2-4 0,-105 205 0,-9-5 0,-168 227 0,285-438 0,-4 6 0,0 0 0,0-1 0,-2 0 0,0-1 0,0 0 0,-1-1 0,-1 0 0,-15 10 0,26-20 0,0-1 0,0 1 0,1-1 0,-1 0 0,0 0 0,0 0 0,0-1 0,0 1 0,0 0 0,-1-1 0,1 0 0,0 0 0,0 0 0,0 0 0,0-1 0,0 1 0,0-1 0,0 0 0,0 1 0,0-1 0,0-1 0,0 1 0,0 0 0,1-1 0,-1 1 0,0-1 0,1 0 0,-1 0 0,1 0 0,0 0 0,0-1 0,0 1 0,-3-4 0,-2-4 0,0-1 0,1 1 0,0-1 0,1-1 0,0 1 0,1-1 0,-4-12 0,2-3 0,1-1 0,1 1 0,1-1 0,1 0 0,4-48 0,27-136 0,-18 154 0,-10 49 0,1 0 0,-1 0 0,-1-1 0,0 1 0,0 0 0,0 0 0,-3-12 0,2 18 0,0 1 0,0-1 0,0 1 0,0-1 0,0 1 0,0-1 0,-1 1 0,1 0 0,-1 0 0,1 0 0,-1 0 0,0 0 0,0 0 0,0 0 0,0 1 0,0-1 0,0 1 0,-1-1 0,1 1 0,-1 0 0,1 0 0,0 0 0,-1 0 0,0 0 0,1 1 0,-1-1 0,1 1 0,-4-1 0,-6 1 0,0 0 0,0 0 0,0 1 0,0 1 0,1 0 0,-1 1 0,0 0 0,1 0 0,0 2 0,0-1 0,0 1 0,0 1 0,1 0 0,-19 14 0,28-19 0,0-1 0,1 1 0,-1-1 0,1 1 0,-1-1 0,0 1 0,1-1 0,-1 1 0,1-1 0,-1 1 0,1 0 0,0-1 0,-1 1 0,1 0 0,0-1 0,-1 1 0,1 0 0,0 0 0,0-1 0,-1 1 0,1 0 0,0 0 0,0-1 0,0 1 0,0 0 0,0 0 0,0-1 0,0 1 0,0 0 0,1 1 0,18 8 0,3 3 0,-22-12 0,1-1 0,-1 1 0,1 0 0,-1 0 0,0 0 0,0 0 0,1 0 0,-1 0 0,0 0 0,0 0 0,0 0 0,0 0 0,0 0 0,0 0 0,0 0 0,-1 0 0,1 0 0,0 0 0,0 0 0,-1-1 0,1 1 0,-1 0 0,1 0 0,-1 0 0,1 0 0,-1-1 0,1 1 0,-1 0 0,-1 1 0,-10 12 0,0 1 0,-1-2 0,-1 1 0,0-2 0,-21 15 0,-90 53 0,77-51 0,38-22 0,-3 2 0,1-1 0,-1-1 0,-1 0 0,0 0 0,-23 6 0,23-14 0,16-9 0,23-19 0,29-16 0,2 2 0,89-51 0,-45 31 0,456-315 0,-525 354 0,-56 38 0,-221 151 0,-61 38 0,241-170 0,65-33 0,0 1 0,0 0 0,0-1 0,0 0 0,0 1 0,-1-1 0,1 0 0,0 1 0,0-1 0,-1 0 0,1 0 0,0 0 0,0 0 0,-1 0 0,1 0 0,0 0 0,0-1 0,-1 1 0,1 0 0,0-1 0,0 1 0,0-1 0,0 1 0,-2-2 0,3 1 0,0 0 0,-1-1 0,1 1 0,0 0 0,0-1 0,0 1 0,0 0 0,0-1 0,0 1 0,0 0 0,0-1 0,1 1 0,-1 0 0,0-1 0,1 1 0,-1 0 0,1 0 0,0-1 0,-1 1 0,1 0 0,0 0 0,1-2 0,19-24 0,1 0 0,2 1 0,0 1 0,44-33 0,-43 36 0,-12 11 0,-7 5 0,0 0 0,0 0 0,1 1 0,0 0 0,0 0 0,0 1 0,0 0 0,1 0 0,14-5 0,-22 9 0,1 0 0,-1 0 0,1 0 0,-1 0 0,1 0 0,-1 0 0,1-1 0,0 1 0,-1 0 0,1 0 0,-1 1 0,1-1 0,-1 0 0,1 0 0,-1 0 0,1 0 0,-1 0 0,1 0 0,-1 1 0,1-1 0,-1 0 0,1 1 0,-1-1 0,0 0 0,1 0 0,-1 1 0,1-1 0,-1 1 0,0-1 0,1 0 0,-1 1 0,0-1 0,1 1 0,-1-1 0,0 1 0,0-1 0,0 1 0,1-1 0,-1 1 0,0-1 0,0 1 0,0-1 0,0 2 0,-6 25 0,-7 2 0,-2 0 0,-1-1 0,-1-1 0,-1-1 0,-23 26 0,35-45 0,0 0 0,0-1 0,0 1 0,-1-1 0,-10 7 0,16-12 0,0 0 0,0-1 0,0 1 0,0-1 0,0 1 0,0-1 0,0 0 0,0 1 0,0-1 0,-1 0 0,1 0 0,0 1 0,0-1 0,0 0 0,0 0 0,0 0 0,0-1 0,-2 1 0,2 0 0,1-1 0,-1 1 0,0-1 0,1 1 0,-1-1 0,1 1 0,0-1 0,-1 1 0,1-1 0,-1 1 0,1-1 0,0 0 0,-1 1 0,1-1 0,0 0 0,0 1 0,-1-1 0,1 0 0,0 1 0,0-1 0,0-1 0,0-3 0,0-1 0,0 1 0,1 0 0,0 0 0,0-1 0,0 1 0,3-6 0,11-24 0,2 0 0,2 1 0,24-34 0,-16 26 0,2-3 0,106-180 0,-108 176 0,-3-1 0,30-89 0,-49 123 0,-1 0 0,0-1 0,-1 1 0,-1-1 0,-1 1 0,0-21 0,-1 34 0,0 0 0,0 0 0,0 0 0,-1 0 0,1 0 0,-1 0 0,0 0 0,0 0 0,0 0 0,0 0 0,-1 1 0,1-1 0,-1 0 0,1 1 0,-1-1 0,0 1 0,0 0 0,0 0 0,0-1 0,-1 1 0,1 1 0,0-1 0,-1 0 0,1 0 0,-1 1 0,0 0 0,0-1 0,1 1 0,-1 0 0,0 1 0,0-1 0,0 0 0,0 1 0,0-1 0,0 1 0,0 0 0,0 0 0,0 0 0,0 1 0,-6 0 0,-4 2 0,1-1 0,-1 2 0,0-1 0,1 2 0,0 0 0,-19 10 0,-72 51 0,9 3 0,3 4 0,-135 141 0,117-94 0,-126 181 0,191-237 0,27-36 0,-3 0 0,0-1 0,-25 24 0,44-50 0,0 1 0,0-1 0,0 0 0,-1 0 0,1 0 0,0-1 0,-1 1 0,1 0 0,0 0 0,-1-1 0,1 1 0,-1-1 0,1 1 0,-1-1 0,1 1 0,-2-1 0,2 0 0,0 0 0,1 0 0,-1-1 0,0 1 0,0 0 0,1-1 0,-1 1 0,0 0 0,1-1 0,-1 1 0,1-1 0,-1 1 0,1-1 0,-1 1 0,0-1 0,1 1 0,0-1 0,-1 1 0,1-1 0,-1 0 0,1 1 0,0-1 0,-1-1 0,-1-5 0,0 0 0,1 0 0,-1 0 0,2 0 0,-1-13 0,13-214 0,-5 148 0,52-1052 0,-58 1117 0,-1 24 0,-2 33 0,-41 380 0,-11 278 0,54-689 0,-1 9 0,1 0 0,0 0 0,1 0 0,1 0 0,0-1 0,1 1 0,8 25 0,-10-38 0,-1 0 0,0-1 0,0 1 0,0 0 0,0-1 0,1 1 0,-1-1 0,0 1 0,1-1 0,-1 1 0,0-1 0,1 1 0,-1-1 0,0 1 0,1-1 0,-1 1 0,1-1 0,-1 0 0,1 1 0,-1-1 0,1 0 0,0 1 0,-1-1 0,1 0 0,-1 0 0,1 1 0,0-1 0,-1 0 0,1 0 0,-1 0 0,1 0 0,0 0 0,-1 0 0,1 0 0,0 0 0,-1 0 0,1 0 0,-1 0 0,1 0 0,0-1 0,-1 1 0,1 0 0,-1 0 0,1-1 0,-1 1 0,1 0 0,0-1 0,20-29 0,-1-11 0,-3-1 0,-1-1 0,11-45 0,24-141 0,-46 207 0,15-101 0,-13 71 0,22-83 0,-24 125 0,0 15 0,-2 10 0,0 0 0,0 1 0,-2-1 0,0 32 0,0-14 0,2 57 0,12 176 0,-14-261 0,-1 3 0,1-1 0,1 1 0,0 0 0,0 0 0,5 12 0,-7-19 0,1 0 0,0 0 0,-1 0 0,1 0 0,0 0 0,0 0 0,0 0 0,-1 0 0,1-1 0,0 1 0,0 0 0,0 0 0,0-1 0,0 1 0,1-1 0,-1 1 0,0-1 0,0 1 0,0-1 0,0 0 0,1 1 0,-1-1 0,0 0 0,0 0 0,1 0 0,-1 0 0,0 0 0,0 0 0,0 0 0,1-1 0,-1 1 0,0 0 0,0-1 0,0 1 0,1-1 0,-1 1 0,0-1 0,0 1 0,0-1 0,0 0 0,0 0 0,0 1 0,0-1 0,0-1 0,20-17 0,0 0 0,-2-1 0,-1-2 0,0 1 0,27-47 0,-19 30 0,482-725 0,-435 637 0,-71 121 0,3-2 0,-1-1 0,-1 0 0,1 0 0,-1 0 0,3-14 0,-6 20 0,0 1 0,0 0 0,0-1 0,0 1 0,0 0 0,0-1 0,0 1 0,-1 0 0,1-1 0,0 1 0,-1 0 0,1-1 0,-1 1 0,0 0 0,1 0 0,-1 0 0,0 0 0,0-1 0,1 1 0,-1 0 0,0 0 0,0 1 0,0-1 0,0 0 0,-1 0 0,1 0 0,0 1 0,0-1 0,0 0 0,-1 1 0,1-1 0,0 1 0,-1 0 0,1-1 0,0 1 0,-1 0 0,1 0 0,0 0 0,-1 0 0,-1 0 0,-22 0 0,0 1 0,0 1 0,0 1 0,1 2 0,-26 6 0,-9 2 0,-11 1 0,-276 58 0,238-44 0,-122 48 0,223-74 0,0 0 0,1 1 0,-1 0 0,1 1 0,0-1 0,0 1 0,0 0 0,1 1 0,-1-1 0,-6 9 0,10-11 0,1 0 0,0 0 0,0 1 0,1-1 0,-1 0 0,0 1 0,1-1 0,0 1 0,-1-1 0,1 0 0,0 1 0,0-1 0,0 1 0,1-1 0,-1 0 0,0 1 0,1-1 0,0 1 0,-1-1 0,1 0 0,0 0 0,0 1 0,1-1 0,-1 0 0,0 0 0,1 0 0,-1 0 0,1-1 0,-1 1 0,1 0 0,3 2 0,10 11 0,0-1 0,1 0 0,1-1 0,0-1 0,31 17 0,100 42 0,-117-58 0,-27-10 0,1-1 0,0 0 0,0-1 0,0 1 0,0-1 0,1 0 0,-1 0 0,0 0 0,0-1 0,1 1 0,-1-1 0,0-1 0,0 1 0,8-2 0,-10 0 0,0 1 0,0-1 0,0 0 0,0 1 0,0-1 0,0-1 0,0 1 0,-1 0 0,0-1 0,1 1 0,-1-1 0,0 0 0,0 0 0,0 1 0,0-1 0,-1-1 0,1 1 0,-1 0 0,0 0 0,0 0 0,0-1 0,1-6 0,0-2 0,0 0 0,0 1 0,-1-20 0,0 29 0,-1 0 0,0-1 0,0 1 0,0 0 0,-1 0 0,1-1 0,0 1 0,-1 0 0,0 0 0,1 0 0,-1 0 0,0 0 0,0 0 0,0 0 0,0 0 0,0 0 0,-1 0 0,1 1 0,-1-1 0,1 0 0,-1 1 0,1-1 0,-1 1 0,0 0 0,0-1 0,-2 0 0,2 1-54,1 1-1,-1 0 0,1 0 1,-1 0-1,1 0 1,-1 0-1,1 0 0,-1 1 1,1-1-1,-1 0 1,1 1-1,-1-1 0,1 1 1,0-1-1,-1 1 0,1 0 1,0 0-1,0-1 1,-1 1-1,1 0 0,0 0 1,0 0-1,0 0 1,-1 2-1,-12 14-6771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48:26.87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715 701 24575,'1'-1'0,"0"0"0,-1 0 0,1 0 0,0 0 0,0 0 0,0 0 0,0 0 0,-1 0 0,1 1 0,0-1 0,1 0 0,-1 1 0,0-1 0,0 1 0,0-1 0,0 1 0,0 0 0,0-1 0,1 1 0,-1 0 0,2 0 0,3-2 0,83-19 0,2 4 0,107-6 0,-31 4 0,334-51 0,-472 66 0,-21 4 0,1 0 0,-1-1 0,0 0 0,0-1 0,-1 0 0,1 0 0,0 0 0,-1-1 0,1-1 0,-1 1 0,11-8 0,-18 11 0,1-1 0,-1 1 0,0-1 0,0 1 0,0-1 0,1 1 0,-1-1 0,0 1 0,0-1 0,0 0 0,0 1 0,0-1 0,0 1 0,0-1 0,0 1 0,0-1 0,-1 0 0,1 1 0,0-1 0,0 1 0,0-1 0,-1 1 0,1-1 0,0 1 0,-1-1 0,1 1 0,0-1 0,-1 1 0,1 0 0,0-1 0,-1 1 0,1 0 0,-1-1 0,1 1 0,-1 0 0,1-1 0,-1 1 0,1 0 0,-1 0 0,1-1 0,-1 1 0,1 0 0,-1 0 0,-1 0 0,-27-12 0,28 12 0,-39-10 0,-1 1 0,-1 1 0,-72-2 0,-135 11 0,119 2 0,91-3 0,12-1 0,-1 2 0,-38 5 0,65-6 0,-1 0 0,1 0 0,0 0 0,-1 0 0,1 1 0,-1-1 0,1 0 0,0 1 0,-1-1 0,1 1 0,0-1 0,0 1 0,-1 0 0,1 0 0,0-1 0,0 1 0,0 0 0,0 0 0,0 0 0,0 0 0,0 0 0,0 0 0,0 1 0,0-1 0,1 0 0,-2 2 0,2-1 0,1 0 0,-1-1 0,0 1 0,1 0 0,0 0 0,-1-1 0,1 1 0,0-1 0,0 1 0,-1-1 0,1 1 0,1-1 0,-1 1 0,0-1 0,0 0 0,0 0 0,3 2 0,6 6 0,1-1 0,0-1 0,0 0 0,19 9 0,-5-7 0,49 11 0,-13-4 0,-59-12 0,-12 1 0,-25 1 0,-508 16 0,414-21 0,80-1 0</inkml:trace>
  <inkml:trace contextRef="#ctx0" brushRef="#br0">452 1602 24575,'197'3'0,"-114"-4"0,-80 0 0,249-10 0,-203-1 0,-49 12 0,1 0 0,-1 0 0,0 0 0,1 0 0,-1 0 0,0-1 0,0 1 0,1 0 0,-1 0 0,0 0 0,1-1 0,-1 1 0,0 0 0,0-1 0,0 1 0,1 0 0,-1 0 0,0-1 0,0 1 0,0 0 0,0-1 0,1 1 0,-1 0 0,0-1 0,0 1 0,0 0 0,0-1 0,0 1 0,0-1 0,0 1 0,0 0 0,0-1 0,0 1 0,0 0 0,0-1 0,-1 1 0,1 0 0,0-1 0,0 1 0,0 0 0,0-1 0,-1 1 0,1 0 0,0 0 0,0-1 0,0 1 0,-1 0 0,1-1 0,0 1 0,-1 0 0,1 0 0,0 0 0,0-1 0,-1 1 0,0 0 0,-12-8 0,0 1 0,-1 1 0,0 0 0,0 1 0,-1 0 0,1 1 0,-28-4 0,5 0 0,-17-6 0,24 6 0,0 1 0,-37-4 0,54 12 0,13 5 0,20 13 0,19 11 0,2-2 0,1-2 0,59 26 0,149 50 0,-142-66 0,3-6 0,0-4 0,216 21 0,-315-46 0,49 0 0,-59-1 0,0 0 0,0 0 0,0 0 0,0-1 0,0 1 0,0-1 0,0 1 0,-1-1 0,1 0 0,0 0 0,0 0 0,0 0 0,-1 0 0,1 0 0,0 0 0,-1-1 0,1 1 0,-1 0 0,0-1 0,1 1 0,-1-1 0,0 0 0,1-1 0,-1 1 0,-1 0 0,0 0 0,1 0 0,-1 0 0,0 0 0,0 0 0,0 0 0,0 0 0,-1-1 0,1 1 0,-1 0 0,1 0 0,-1 0 0,1 1 0,-1-1 0,0 0 0,0 0 0,0 0 0,-2-1 0,-26-35 0,27 36 0,-17-17 0,0 1 0,-2 0 0,-1 2 0,0 0 0,0 1 0,-2 2 0,0 0 0,0 2 0,-1 0 0,-1 2 0,1 1 0,-2 1 0,1 1 0,-1 1 0,1 1 0,-39 0 0,58 4 0,-1 0 0,1 1 0,-1 0 0,1 0 0,-1 1 0,1-1 0,0 2 0,0-1 0,0 1 0,0 0 0,0 0 0,1 1 0,0 0 0,-1 0 0,1 0 0,1 1 0,-11 11 0,15-18 0,0 0 0,0 0 0,1 1 0,-1-1 0,1 0 0,-1 0 0,1 0 0,0 0 0,0 0 0,0 0 0,0 0 0,0 0 0,0 1 0,1-1 0,-1-2 0,5-19 0,1 0 0,1 0 0,1 0 0,1 1 0,1 0 0,1 1 0,1 1 0,0-1 0,2 2 0,0 0 0,19-20 0,3 1 0,1 2 0,2 2 0,2 1 0,44-28 0,-18 23 0,-50 31 0,-21 13 0,-32 19 0,-213 122 0,-73 46 0,20 22 0,290-205 0,-39 36 0,49-44 0,1 0 0,-1-1 0,0 1 0,1 0 0,-1 0 0,1 0 0,0 0 0,0 1 0,0-1 0,0 0 0,0 0 0,0 1 0,0-1 0,1 0 0,-1 1 0,1-1 0,0 1 0,0-1 0,0 1 0,0 3 0,1-4 0,0-1 0,0 1 0,0-1 0,0 1 0,1-1 0,-1 1 0,0-1 0,0 0 0,1 0 0,-1 1 0,1-1 0,0 0 0,-1 0 0,1-1 0,-1 1 0,1 0 0,0 0 0,0-1 0,0 1 0,-1-1 0,4 1 0,29 4 0,-1-1 0,1-2 0,0-1 0,58-6 0,-79 4 0,667-83 0,-668 82 0,40-6 0,-1-2 0,0-2 0,76-29 0,-100 23 0,-26 18 0,-1 0 0,1-1 0,-1 1 0,0 0 0,1-1 0,-1 1 0,0-1 0,0 1 0,1 0 0,-1-1 0,0 1 0,0-1 0,1 1 0,-1-1 0,0 1 0,0-1 0,0 1 0,0-1 0,0 1 0,0-1 0,0 1 0,0-1 0,0 1 0,0-1 0,0 1 0,0-1 0,0 1 0,-1-1 0,-1-2 0,0 2 0,0-1 0,0 0 0,-1 0 0,1 1 0,-1-1 0,0 1 0,1 0 0,-1 0 0,0 0 0,1 0 0,-1 0 0,-6 0 0,-37-7 0,0 2 0,0 2 0,-79 4 0,60 1 0,-68-8 0,112 4 0,0-2 0,-39-13 0,40 10 0,0 2 0,-42-7 0,26 10 0,1 2 0,-1 1 0,0 1 0,0 3 0,1 1 0,0 1 0,0 2 0,0 1 0,1 2 0,1 2 0,0 1 0,-32 18 0,59-29 0,1 0 0,0 0 0,0 1 0,0 0 0,0 0 0,-7 9 0,11-13 0,1 0 0,0 1 0,0-1 0,0 0 0,-1 1 0,1-1 0,0 0 0,0 1 0,0-1 0,0 0 0,0 1 0,0-1 0,0 0 0,-1 1 0,1-1 0,0 1 0,0-1 0,0 0 0,1 1 0,-1-1 0,0 0 0,0 1 0,0-1 0,0 1 0,0-1 0,0 0 0,0 1 0,1-1 0,-1 1 0,17 5 0,7-6 0,1-1 0,-1-1 0,0-1 0,0-1 0,45-15 0,5 1 0,1225-301 0,-1208 296 0,-77 22 0,-21 8 0,-57 26 0,-2-2 0,-95 30 0,41-17 0,-182 87 0,285-125 0,1-1 0,-1-1 0,0 0 0,0-2 0,-1 0 0,1 0 0,-24-2 0,18 0 0,0 1 0,1 1 0,-26 6 0,40-6 0,0 0 0,0-1 0,1 1 0,-1-1 0,0-1 0,0 0 0,-15-1 0,22 1 0,0 0 0,-1-1 0,1 1 0,0-1 0,0 1 0,-1-1 0,1 0 0,0 1 0,0-1 0,0 0 0,0 0 0,0 0 0,0 0 0,0 0 0,0 0 0,0 0 0,0 0 0,1 0 0,-1 0 0,-1-2 0,1 0 0,1 0 0,-1-1 0,1 1 0,-1 0 0,1 0 0,0-1 0,0 1 0,0 0 0,1 0 0,-1 0 0,1-1 0,1-3 0,4-12 0,1 1 0,1 0 0,0 0 0,1 1 0,1 0 0,0 0 0,15-16 0,96-102 0,-116 130 0,218-195 0,27-28 0,-229 205 0,-2-1 0,-1-1 0,-1-1 0,-1 0 0,-1-1 0,-1-1 0,9-29 0,-1-9 0,25-131 0,-49 216 0,0 0 0,2 0 0,2 23 0,-1 25 0,-24 498 0,23-538 0,-3 35 0,2-59 0,1 1 0,-1 0 0,1-1 0,-1 1 0,0-1 0,-1 1 0,1-1 0,-1 1 0,1-1 0,-1 0 0,-3 5 0,4-8 0,1 1 0,-1-1 0,0 0 0,1 1 0,-1-1 0,1 0 0,-1 1 0,0-1 0,1 0 0,-1 0 0,0 0 0,1 1 0,-1-1 0,0 0 0,0 0 0,1 0 0,-1 0 0,0 0 0,1 0 0,-1 0 0,0-1 0,1 1 0,-1 0 0,0 0 0,1-1 0,-1 1 0,0 0 0,1 0 0,-1-1 0,1 1 0,-1-1 0,0 1 0,1-1 0,-1 1 0,1-1 0,0 1 0,-1-1 0,1 1 0,-1-1 0,1 1 0,-1-2 0,-12-16 0,0 0 0,2-1 0,0-1 0,1 0 0,1 0 0,-11-35 0,-39-121 0,-65-330 0,119 479 0,1 12 0,1 0 0,0-1 0,1 1 0,1 0 0,0 0 0,1-1 0,3-23 0,-3 39 0,0-1 0,0 1 0,0-1 0,0 0 0,0 1 0,0-1 0,0 0 0,1 1 0,-1-1 0,0 0 0,0 1 0,0-1 0,1 1 0,-1-1 0,0 1 0,1-1 0,-1 0 0,0 1 0,1-1 0,-1 1 0,1 0 0,-1-1 0,1 1 0,-1-1 0,1 1 0,-1 0 0,1-1 0,-1 1 0,1 0 0,0 0 0,-1-1 0,1 1 0,0 0 0,-1 0 0,1 0 0,-1 0 0,1 0 0,0 0 0,-1 0 0,1 0 0,0 0 0,-1 0 0,1 0 0,0 0 0,0 1 0,2 0 0,-1 1 0,1 0 0,-1-1 0,0 1 0,0 0 0,0 1 0,0-1 0,0 0 0,2 4 0,7 14 0,-1 0 0,-1 0 0,-1 1 0,0 0 0,-2 0 0,7 42 0,10 143 0,-21-188 0,14 318 0,-17-276 0,1-59 0,1 0 0,-1-1 0,0 1 0,0 0 0,0 0 0,0-1 0,0 1 0,0 0 0,-1 0 0,1-1 0,0 1 0,0 0 0,0-1 0,-1 1 0,1 0 0,0-1 0,-1 1 0,1 0 0,-1-1 0,1 1 0,-1-1 0,1 1 0,-1-1 0,1 1 0,-1-1 0,1 1 0,-1-1 0,1 1 0,-1-1 0,0 0 0,1 1 0,-1-1 0,0 0 0,0 0 0,1 0 0,-2 1 0,1-2 0,-1 0 0,1 0 0,-1-1 0,1 1 0,0 0 0,0-1 0,0 1 0,-1-1 0,1 1 0,0-1 0,1 1 0,-1-1 0,0 1 0,0-1 0,1 0 0,-1-2 0,-11-40 0,1-2 0,3 1 0,2-1 0,-1-86 0,5 72 0,-11-403 0,19 377 0,5 61 0,-11 25 0,0 0 0,0 0 0,1-1 0,-1 1 0,1 0 0,-1-1 0,0 1 0,1 0 0,-1 0 0,1 0 0,-1 0 0,1-1 0,-1 1 0,0 0 0,1 0 0,-1 0 0,1 0 0,-1 0 0,1 0 0,-1 0 0,1 0 0,-1 0 0,0 0 0,1 0 0,-1 1 0,1-1 0,-1 0 0,1 0 0,0 1 0,2 1 0,0 1 0,0 0 0,-1-1 0,1 1 0,-1 1 0,1-1 0,-1 0 0,0 0 0,0 1 0,1 3 0,13 34 0,-2 0 0,-1 0 0,-3 1 0,9 76 0,15 165 0,-5 382 0,-29-636 0,2 13 0,-3 0 0,-1-1 0,-14 82 0,6-103 0,10-20 0,0 0 0,0 1 0,0-1 0,-1 0 0,1 0 0,0 0 0,0 0 0,-1 0 0,1 1 0,0-1 0,-1 0 0,1 0 0,0 0 0,0 0 0,-1 0 0,1 0 0,0 0 0,-1 0 0,1 0 0,0 0 0,-1 0 0,1 0 0,0 0 0,0 0 0,-1 0 0,1-1 0,0 1 0,0 0 0,-1 0 0,1 0 0,0 0 0,0 0 0,-1-1 0,1 1 0,0 0 0,0 0 0,-1-1 0,1 1 0,0 0 0,-4-7 0,0 0 0,1 0 0,-1 0 0,1 0 0,1 0 0,0-1 0,-2-7 0,-19-84 0,-14-139 0,7-111 0,28 320 0,1 11 0,-4-56 0,4-75 0,8 115 0,-1 36 0,1 17 0,10 55 0,-4 1 0,6 142 0,-17-188 0,0-3 0,3 48 0,-5-70 0,0 1 0,0-1 0,0 0 0,-1 1 0,1-1 0,-1 0 0,0 0 0,0 0 0,-1 1 0,-2 5 0,4-10 0,0 0 0,0 0 0,0 0 0,-1 0 0,1 1 0,0-1 0,0 0 0,0 0 0,-1 0 0,1 0 0,0 0 0,0 0 0,-1 0 0,1 1 0,0-1 0,0 0 0,-1 0 0,1 0 0,0 0 0,0 0 0,-1 0 0,1 0 0,0 0 0,0 0 0,-1-1 0,1 1 0,0 0 0,0 0 0,-1 0 0,1 0 0,0 0 0,0 0 0,0 0 0,-1 0 0,1-1 0,0 1 0,0 0 0,0 0 0,-1 0 0,1 0 0,0-1 0,0 1 0,0 0 0,0-1 0,-13-20 0,-4-30 0,3 0 0,1 0 0,3-1 0,-5-79 0,9 81 0,0 2 0,0 10 0,1 0 0,3 0 0,0-1 0,3 1 0,7-54 0,5 55 0,-13 37 0,1-1 0,-1 1 0,0-1 0,0 0 0,1 1 0,-1-1 0,0 1 0,1-1 0,-1 1 0,1-1 0,-1 1 0,0 0 0,1-1 0,-1 1 0,1-1 0,0 1 0,-1 0 0,1-1 0,-1 1 0,1 0 0,-1 0 0,1 0 0,0-1 0,-1 1 0,1 0 0,-1 0 0,1 0 0,0 0 0,-1 0 0,1 0 0,0 0 0,-1 0 0,1 0 0,-1 0 0,1 0 0,0 1 0,-1-1 0,1 0 0,-1 0 0,1 1 0,0-1 0,-1 0 0,1 1 0,-1-1 0,1 0 0,-1 1 0,1-1 0,-1 1 0,0-1 0,1 1 0,0 0 0,5 10 0,0 1 0,-1-1 0,0 1 0,0 0 0,-2 0 0,1 1 0,-1-1 0,-1 1 0,1 19 0,1-7 0,29 261 0,-5 387 0,-28-647 0,1 3 0,-1 0 0,-1 0 0,-2 0 0,-8 39 0,2-51 0,8-17 0,1 0 0,0 0 0,-1 0 0,1 1 0,0-1 0,-1 0 0,1 0 0,0 0 0,-1 0 0,1 0 0,0 0 0,-1 0 0,1 0 0,-1 0 0,1 0 0,0 0 0,-1 0 0,1 0 0,0 0 0,-1 0 0,1 0 0,0-1 0,-1 1 0,1 0 0,0 0 0,-1 0 0,1 0 0,0-1 0,-1 1 0,1 0 0,0 0 0,-1-1 0,-3-4 0,0 0 0,0 0 0,1-1 0,0 1 0,0-1 0,0 1 0,0-1 0,1 0 0,-2-8 0,-16-71 0,11 46 0,-41-227 0,-17-303 0,64 538 0,2 27 0,0 6 0,0 48 0,1-48 0,3 332 0,-1 145 0,-3-454 0,-2-35 0,-2-52 0,-46-895 0,50 889 0,4 159 0,-13 978 0,9-1029 0,-3 46 0,3-80 0,0 1 0,0-1 0,0 0 0,-1 0 0,0 0 0,0 0 0,0 0 0,-1 0 0,-3 5 0,6-10 0,-1-1 0,1 0 0,0 0 0,0 1 0,0-1 0,0 0 0,-1 0 0,1 1 0,0-1 0,0 0 0,-1 0 0,1 0 0,0 1 0,0-1 0,-1 0 0,1 0 0,0 0 0,0 0 0,-1 0 0,1 0 0,0 0 0,-1 0 0,1 1 0,0-1 0,0 0 0,-1 0 0,1 0 0,0 0 0,-1 0 0,1-1 0,0 1 0,-1 0 0,1 0 0,0 0 0,-1 0 0,-8-15 0,0-13 0,2-1 0,1 0 0,2-1 0,-1-31 0,1 23 0,-14-157 0,11-259 0,15 367 0,-8 85 0,1-1 0,-1 1 0,1-1 0,-1 1 0,1 0 0,0-1 0,0 1 0,0 0 0,0 0 0,0 0 0,0 0 0,3-4 0,4 11 0,0 18 0,3 48 0,-2 0 0,-4 1 0,-6 103 0,1-140 0,-5 110 0,-38 245 0,41-375 0,-19 76 0,19-87 0,1 1 0,-1 0 0,0 0 0,0-1 0,0 1 0,-1-1 0,0 0 0,0 0 0,0 0 0,0 0 0,0 0 0,-1-1 0,0 0 0,-5 4 0,8-6 0,-1 0 0,0-1 0,1 1 0,-1-1 0,0 1 0,0-1 0,1 0 0,-1 1 0,0-1 0,0 0 0,0 0 0,1-1 0,-1 1 0,0 0 0,0 0 0,1-1 0,-1 1 0,0-1 0,0 0 0,1 0 0,-1 1 0,1-1 0,-1 0 0,1 0 0,-1 0 0,1-1 0,-1 1 0,1 0 0,0 0 0,0-1 0,0 1 0,0-1 0,-1-1 0,-6-8 0,0-1 0,1 0 0,-8-19 0,15 31 0,-40-100 0,5-2 0,-30-140 0,42 149 0,1 9 0,-111-513 0,127 557 0,6 39 0,1 8 0,4 64 0,-9 5 0,-25 142 0,-35 71 0,56-256 0,-16 58 0,22-85 0,0 0 0,0 0 0,0-1 0,-1 1 0,0-1 0,0 0 0,-1 0 0,1 0 0,-1 0 0,0-1 0,-5 5 0,8-8 0,0 0 0,-1-1 0,1 1 0,-1-1 0,1 1 0,0-1 0,-1 1 0,1-1 0,-1 0 0,1 0 0,-1 0 0,1 0 0,-1 0 0,1 0 0,-1 0 0,1 0 0,-1 0 0,1-1 0,-1 1 0,1-1 0,-1 1 0,1-1 0,0 1 0,-1-1 0,1 0 0,0 0 0,0 0 0,-1 0 0,1 0 0,0 0 0,0 0 0,0 0 0,0 0 0,-1-2 0,-7-8 0,0 0 0,1-1 0,0 0 0,1 0 0,0-1 0,-9-25 0,-28-97 0,43 133 0,-42-166 0,7-2 0,7-1 0,-11-336 0,44 395 0,-4 108 0,1-1 0,0 0 0,-1 0 0,1 1 0,1-1 0,-1 0 0,3-6 0,-3 11 0,-1 0 0,0 0 0,0 0 0,0 0 0,0 0 0,1 0 0,-1 0 0,0 0 0,0 0 0,0 0 0,0 0 0,1-1 0,-1 1 0,0 0 0,0 1 0,0-1 0,1 0 0,-1 0 0,0 0 0,0 0 0,0 0 0,0 0 0,1 0 0,-1 0 0,0 0 0,0 0 0,0 0 0,0 0 0,0 0 0,1 1 0,-1-1 0,0 0 0,0 0 0,0 0 0,0 0 0,0 0 0,0 1 0,0-1 0,1 0 0,-1 0 0,0 0 0,0 0 0,0 1 0,0-1 0,0 0 0,0 0 0,0 0 0,0 0 0,0 1 0,0-1 0,0 0 0,0 0 0,0 1 0,6 29 0,0 58 0,-4 0 0,-4 0 0,-16 115 0,13-159 0,-26 212 0,-80 318 0,104-543 0,4-17 0,0 0 0,0-1 0,-1 0 0,-1 0 0,0 0 0,-1-1 0,-11 20 0,17-32 0,0 1 0,-1-1 0,1 1 0,-1-1 0,1 0 0,0 1 0,-1-1 0,1 1 0,-1-1 0,1 0 0,-1 1 0,1-1 0,-1 0 0,1 0 0,-1 1 0,1-1 0,-1 0 0,1 0 0,-1 0 0,0 0 0,1 0 0,-1 0 0,1 0 0,-1 0 0,1 0 0,-1 0 0,0 0 0,1 0 0,-1 0 0,1 0 0,-1 0 0,1-1 0,-1 1 0,1 0 0,-1 0 0,1-1 0,-1 1 0,1 0 0,-1-1 0,1 1 0,-1-1 0,1 1 0,0 0 0,-1-1 0,1 1 0,-1-2 0,-2-3 0,-1 0 0,1-1 0,0 1 0,1-1 0,0 0 0,0 1 0,0-1 0,-2-12 0,-4-61 0,5 48 0,-12-1013 0,16 1016 0,16-229 0,-17 255 0,0-1 0,0 1 0,1-1 0,-1 1 0,1-1 0,-1 1 0,1 0 0,-1-1 0,1 1 0,0 0 0,0 0 0,1 0 0,-1-1 0,0 1 0,1 0 0,2-3 0,6 14 0,-1 22 0,8 62 0,-5 0 0,1 178 0,-11-162 0,-8 874 0,4-945 0,3-24 0,-1-1 0,-1 1 0,0 0 0,-1 0 0,-1-1 0,0 1 0,-1-1 0,0 0 0,-8 16 0,12-28 0,-1-1 0,1 1 0,0 0 0,-1 0 0,0-1 0,1 1 0,-1 0 0,1-1 0,-1 1 0,0-1 0,1 1 0,-1-1 0,0 1 0,1-1 0,-1 1 0,0-1 0,0 1 0,0-1 0,1 0 0,-1 0 0,0 1 0,0-1 0,0 0 0,0 0 0,0 0 0,1 0 0,-1 0 0,0 0 0,0 0 0,0 0 0,0-1 0,0 1 0,0 0 0,1 0 0,-1-1 0,0 1 0,-1-1 0,-1-1 0,0 0 0,1-1 0,-1 1 0,1 0 0,-1-1 0,1 0 0,0 1 0,-3-6 0,-7-13 0,2-1 0,0 0 0,1-1 0,1 0 0,-7-40 0,-15-128 0,28 183 0,-8-74 0,2 1 0,8-157 0,0 236 0,0 0 0,0 0 0,0-1 0,0 1 0,1 0 0,-1 0 0,1 0 0,0 0 0,0 1 0,0-1 0,0 0 0,0 0 0,1-2 0,-1 4 0,-1-1 0,1 1 0,-1 0 0,1-1 0,-1 1 0,1 0 0,-1 0 0,1 0 0,-1 0 0,1-1 0,0 1 0,-1 0 0,1 0 0,-1 0 0,1 0 0,-1 0 0,1 0 0,0 0 0,-1 0 0,1 1 0,-1-1 0,1 0 0,-1 0 0,1 0 0,-1 1 0,1-1 0,-1 0 0,1 0 0,-1 1 0,1 0 0,4 3 0,0 1 0,0 0 0,-1 0 0,0 0 0,0 1 0,-1-1 0,6 13 0,23 52 0,-3 1 0,21 82 0,31 163 0,-53-201 0,92 399 0,-105-464 0,-12-46 0,-5-32 0,-66-342 0,27 163 0,16 72 0,-149-899 0,169 987 0,6 47 0,-1 0 0,0 0 0,0 0 0,0 0 0,0 0 0,0 0 0,0 0 0,1 0 0,-1 0 0,0 0 0,0 0 0,0 0 0,0 0 0,0 0 0,0 0 0,1 0 0,-1 0 0,0 0 0,0 0 0,0 0 0,0 0 0,0 0 0,0 0 0,1 0 0,-1 0 0,0 0 0,0-1 0,0 1 0,0 0 0,0 0 0,0 0 0,0 0 0,0 0 0,0 0 0,0 0 0,1-1 0,22 79 0,284 1206 0,-240-929 0,-64-341 0,-2-22 0,-5-40 0,1 18 0,-60-619 0,51-1 0,13 640 0,-1-31 0,3 0 0,1 1 0,2-1 0,16-59 0,-21 97 0,0 1 0,0-1 0,0 0 0,1 1 0,-1-1 0,1 1 0,-1 0 0,1-1 0,0 1 0,2-2 0,-3 3 0,-1 1 0,1-1 0,-1 1 0,1 0 0,0-1 0,-1 1 0,1 0 0,0 0 0,-1-1 0,1 1 0,0 0 0,-1 0 0,1 0 0,0 0 0,0 0 0,-1 0 0,1 0 0,0 0 0,0 0 0,-1 0 0,1 0 0,0 1 0,-1-1 0,1 0 0,1 1 0,2 2 0,-1 0 0,1 0 0,-1 1 0,1-1 0,-1 1 0,0 0 0,-1 0 0,1 0 0,-1 0 0,3 7 0,14 28 0,-3 0 0,-1 1 0,16 71 0,13 135 0,-37-202 0,22 163 0,4 218 0,-32-407 0,-1-1 0,-1 1 0,-4 28 0,5-46 0,0 1 0,0 0 0,-1-1 0,1 1 0,0-1 0,0 1 0,0-1 0,-1 1 0,1-1 0,0 1 0,0-1 0,-1 1 0,1-1 0,0 1 0,-1-1 0,1 1 0,-1-1 0,1 0 0,0 1 0,-1-1 0,1 0 0,-1 1 0,1-1 0,-1 0 0,1 0 0,-1 1 0,0-1 0,0 0 0,0 0 0,0-1 0,0 1 0,1 0 0,-1-1 0,0 1 0,0-1 0,0 0 0,0 1 0,1-1 0,-1 0 0,0 1 0,1-1 0,-1 0 0,0 0 0,1 0 0,-1 0 0,1 1 0,-1-2 0,-7-15 0,0 1 0,1-1 0,1-1 0,-6-26 0,-14-91 0,19 92 0,-26-165 0,9-1 0,9-1 0,24-402 0,7 496 0,-4 85 0,-12 31 0,0 0 0,0 0 0,0-1 0,1 1 0,-1 0 0,0 0 0,0 0 0,0-1 0,1 1 0,-1 0 0,0 0 0,0 0 0,0 0 0,1 0 0,-1-1 0,0 1 0,0 0 0,1 0 0,-1 0 0,0 0 0,0 0 0,1 0 0,-1 0 0,0 0 0,1 0 0,-1 0 0,0 0 0,0 0 0,1 0 0,-1 0 0,0 0 0,0 0 0,1 1 0,-1-1 0,0 0 0,0 0 0,1 0 0,-1 0 0,0 0 0,0 1 0,0-1 0,1 0 0,-1 0 0,0 0 0,0 1 0,0-1 0,1 0 0,2 7 0,0-1 0,0 1 0,-1 0 0,1 0 0,1 13 0,16 91 0,-5 1 0,0 180 0,-11-184 0,9 669 0,-21-630 0,-1-91 0,9-56 0,0 0 0,0 0 0,0 1 0,0-1 0,0 0 0,0 0 0,0 1 0,0-1 0,0 0 0,0 0 0,0 1 0,-1-1 0,1 0 0,0 0 0,0 1 0,0-1 0,0 0 0,0 0 0,0 1 0,-1-1 0,1 0 0,0 0 0,0 0 0,0 0 0,-1 1 0,1-1 0,0 0 0,0 0 0,0 0 0,-1 0 0,1 0 0,0 0 0,0 1 0,-1-1 0,1 0 0,0 0 0,0 0 0,-1 0 0,1 0 0,0 0 0,0 0 0,-1 0 0,1 0 0,-8-25 0,-6-96 0,4-208 0,8 174 0,1 99 0,-18-400 0,14 518 0,30 592 0,-18-532 0,-5-96 0,43 427 0,-34-413 0,-9-43 0,-1 0 0,-1 0 0,1 0 0,0-1 0,-1 1 0,0 0 0,0-1 0,0 1 0,0 0 0,0-1 0,-1-3 0,-73-629 0,45 442 0,13 81 0,-48-297 0,51 357 0,13 53 0,0 0 0,0 0 0,0 1 0,0-1 0,0 0 0,0 0 0,0 0 0,-1 0 0,1 0 0,0 0 0,0 0 0,0 1 0,0-1 0,0 0 0,-1 0 0,1 0 0,0 0 0,0 0 0,0 0 0,0 0 0,-1 0 0,1 0 0,0 0 0,0 0 0,0 0 0,0 0 0,-1 0 0,1 0 0,0 0 0,0 0 0,0 0 0,0 0 0,-1 0 0,1 0 0,0-1 0,0 1 0,0 0 0,0 0 0,0 0 0,-1 0 0,1 0 0,0 0 0,0 0 0,0-1 0,0 1 0,-4 24 0,2-1 0,0 1 0,2 0 0,1 0 0,1 0 0,5 27 0,0-15 0,2 0 0,1-1 0,20 49 0,-19-62 0,1 0 0,0-1 0,2 0 0,0-1 0,2 0 0,0-1 0,1-1 0,1 0 0,0-2 0,1 0 0,1-1 0,34 20 0,-27-21 0,1 0 0,0-2 0,1-1 0,0-1 0,1-2 0,0 0 0,0-3 0,0 0 0,59 1 0,-78-6 0,-1-1 0,0 1 0,0-2 0,0 1 0,0-2 0,0 1 0,0-1 0,-1-1 0,1 0 0,-1 0 0,12-7 0,-16 8 0,-1-1 0,0 1 0,1-1 0,-1 0 0,-1 0 0,1 0 0,-1-1 0,1 1 0,-1-1 0,0 0 0,-1 0 0,1 0 0,-1 0 0,0 0 0,-1-1 0,1 1 0,-1 0 0,0-1 0,0 1 0,-1-1 0,1 1 0,-1-8 0,-2-2 0,0 1 0,-1 0 0,0 0 0,-1 0 0,-1 0 0,0 1 0,-1 0 0,0 0 0,-1 0 0,-9-12 0,-7-8 0,-2 0 0,-36-37 0,28 38 0,-1 2 0,-2 2 0,0 1 0,-2 1 0,-1 2 0,-1 2 0,-1 2 0,-1 1 0,0 3 0,-2 1 0,1 2 0,-2 2 0,0 2 0,-87-6 0,130 15 0,-53 0 0,33 9 0,22-9 0,-1 1 0,1-1 0,-1 1 0,1-1 0,0 1 0,-1 0 0,1-1 0,0 1 0,0-1 0,-1 1 0,1 0 0,0-1 0,0 1 0,0 0 0,0-1 0,0 1 0,0 0 0,0-1 0,0 1 0,0 0 0,0-1 0,0 1 0,1 0 0,-1-1 0,0 1 0,0-1 0,1 1 0,-1 0 0,0-1 0,1 2 0,6 7 0,0 0 0,1 0 0,0-1 0,1 1 0,0-2 0,0 1 0,1-1 0,14 8 0,-1 0 0,66 41 0,3-5 0,171 70 0,-261-120 0,0 0 0,0 0 0,0 0 0,0 0 0,0 0 0,0 0 0,0 0 0,0 0 0,0 1 0,-1-1 0,1 1 0,-1 0 0,3 2 0,-4-4 0,0 1 0,0 0 0,0-1 0,0 1 0,0-1 0,0 1 0,0-1 0,0 1 0,0-1 0,0 1 0,0-1 0,0 1 0,-1-1 0,1 1 0,0-1 0,0 1 0,-1-1 0,1 0 0,0 1 0,-1-1 0,1 1 0,0-1 0,-1 0 0,1 1 0,-1-1 0,1 0 0,0 1 0,-1-1 0,1 0 0,-1 0 0,1 1 0,-1-1 0,0 0 0,-8 4 0,0-2 0,0 1 0,0-1 0,-1 0 0,-10 0 0,-216 9 0,123-9 0,50-2 0,62 0 0,0 0 0,0 1 0,0-1 0,0 0 0,0 0 0,0-1 0,0 1 0,0 0 0,0 0 0,0 0 0,0-1 0,0 1 0,0 0 0,0-1 0,0 1 0,0-1 0,0 1 0,0-1 0,0 1 0,1-1 0,-1 0 0,0 0 0,0 1 0,1-1 0,-2-1 0,3 0 0,-1 0 0,1 0 0,0 1 0,0-1 0,0 0 0,0 1 0,0-1 0,0 1 0,0 0 0,0-1 0,1 1 0,-1 0 0,0-1 0,1 1 0,1-1 0,30-25 0,1 2 0,0 2 0,2 0 0,1 3 0,1 1 0,49-18 0,-217 92 0,77-37 0,39-14 0,34-10 0,86-22 0,143-19 0,-243 46 0,13-3 0,-42 6 0,-464 47 0,168-15 0,271-33 0,38-5 0,26-6 0,58-15 0,83-15 0,-97 26 0,156-37 0,467-122 0,-597 144 0,-76 22 0,-22 3 0,-51 1 0,-123 12 0,91-3 0,66-4 0,-29 1 0,-104 18 0,145-17 0,-1 0 0,1 1 0,1 1 0,-1 1 0,1 0 0,0 2 0,1-1 0,0 2 0,0 0 0,-18 17 0,-13 23 0,36-38 0,0 0 0,0-1 0,-1 0 0,-15 10 0,26-21 0,-1 0 0,1 0 0,0 0 0,0 0 0,0 0 0,0 0 0,-1 0 0,1 0 0,0-1 0,0 1 0,0 0 0,0 0 0,-1 0 0,1 0 0,0 0 0,0-1 0,0 1 0,0 0 0,0 0 0,0 0 0,-1-1 0,1 1 0,0 0 0,0 0 0,0 0 0,0-1 0,0 1 0,0 0 0,0 0 0,0 0 0,0-1 0,0 1 0,0 0 0,0 0 0,0 0 0,0-1 0,0 1 0,0 0 0,0 0 0,1 0 0,-1-1 0,0 1 0,0 0 0,0 0 0,0 0 0,0-1 0,0 1 0,1 0 0,-1 0 0,0 0 0,0 0 0,0-1 0,6-15 0,-2 5 0,29-66 0,-30 72 0,0-1 0,0 1 0,0 0 0,1 0 0,0 1 0,0-1 0,0 1 0,0-1 0,1 1 0,-1 1 0,8-5 0,-8 6 7,-1 1 0,1 0 0,-1 1 0,1-1 0,-1 1 0,1-1 0,0 1 0,-1 0 0,1 0 0,0 1 0,-1-1 0,1 1 0,0 0 0,-1 0 0,1 0 0,3 2 0,53 28-1491,-34-12-5342</inkml:trace>
  <inkml:trace contextRef="#ctx0" brushRef="#br0">559 506 24575,'348'-34'0,"-110"15"0,-225 18 0,58-8 0,-66 8 0,0 0 0,0-1 0,0 1 0,0-1 0,0 0 0,0 0 0,0-1 0,-1 0 0,1 1 0,4-6 0,-8 8 0,-1 0 0,0-1 0,1 1 0,-1 0 0,0 0 0,1-1 0,-1 1 0,0-1 0,1 1 0,-1 0 0,0-1 0,0 1 0,1-1 0,-1 1 0,0 0 0,0-1 0,0 1 0,0-1 0,0 1 0,1-1 0,-1 1 0,0-1 0,0 1 0,0-1 0,0 1 0,0-1 0,-1 1 0,1 0 0,0-1 0,0 1 0,0-1 0,-1 0 0,-14-9 0,-25 3 0,-35 2 0,-127 9 0,187-3 0,1 0 0,-1 0 0,1 2 0,-1 0 0,1 0 0,0 2 0,-22 9 0,36-14 0,-1 0 0,1 0 0,-1 0 0,0 0 0,1 1 0,-1-1 0,1 0 0,-1 0 0,1 1 0,-1-1 0,1 0 0,-1 1 0,1-1 0,-1 1 0,1-1 0,-1 0 0,1 1 0,-1-1 0,1 1 0,0-1 0,-1 1 0,1 0 0,0-1 0,0 1 0,-1-1 0,1 1 0,0 0 0,0-1 0,0 1 0,0-1 0,0 1 0,0 0 0,0-1 0,0 1 0,0-1 0,0 1 0,0 0 0,0-1 0,0 1 0,1 1 0,1-1 0,0 1 0,0-1 0,0 1 0,0-1 0,0 0 0,0 0 0,0 0 0,1 0 0,-1 0 0,5 0 0,64 11 0,135-8 0,-121-4 0,-727 18 0</inkml:trace>
  <inkml:trace contextRef="#ctx0" brushRef="#br0">560 569 24575,'325'3'0,"-200"-3"0,292-3 0,-430 2 0,-13 0 0,26 2 0,16 0 0,34 6 0,55 13 0,-61-11 0,-17 1 0,-28-9 0,1-1 0,0 1 0,0-1 0,0 0 0,-1 1 0,1-1 0,0 1 0,-1-1 0,1 0 0,0 1 0,-1-1 0,1 0 0,0 1 0,-1-1 0,1 0 0,-1 1 0,1-1 0,-1 0 0,1 0 0,-1 0 0,1 1 0,0-1 0,-1 0 0,1 0 0,-1 0 0,1 0 0,-1 0 0,1 0 0,-2 0 0,-64 9 0,-163 8 0,-272 31 0,434-35 0,56-7 0,16-2 0,9-1 0,0 0 0,0-1 0,1-1 0,-1 0 0,22-1 0,6-1 0,769 2 0,-528-3 0,-226 1 0,-45-1 0,-18-1 0,-29-2 0,-564-11 0,420 16 0,-176-2 0,352 2 0,-46-3 0,49 3 0,0 0 0,0 0 0,0 0 0,0 0 0,0 0 0,0 0 0,-1 0 0,1 0 0,0 0 0,0 0 0,0 0 0,0 0 0,0 0 0,0 0 0,-1 0 0,1 0 0,0 0 0,0 0 0,0 0 0,0 0 0,0 0 0,0 0 0,-1 0 0,1 0 0,0 0 0,0 0 0,0 0 0,0 0 0,0-1 0,0 1 0,0 0 0,0 0 0,-1 0 0,1 0 0,0 0 0,0 0 0,0 0 0,0 0 0,0-1 0,0 1 0,0 0 0,0 0 0,0 0 0,0 0 0,0 0 0,0 0 0,0-1 0,0 1 0,0 0 0,0 0 0,0 0 0,0 0 0,0 0 0,0-1 0,0 1 0,0 0 0,0 0 0,0 0 0,0 0 0,0 0 0,0 0 0,0 0 0,1-1 0,20-7 0,111-20 0,155-13 0,-73 12 0,277-53 0,-464 80 0,-28 3 0,1 0 0,-1 0 0,1 0 0,-1 0 0,1 0 0,-1-1 0,1 1 0,-1 0 0,0 0 0,0-1 0,1 1 0,-1 0 0,0-1 0,0 1 0,0-1 0,0 1 0,1-1 0,-1 1 0,0-1 0,0 0 0,0 0 0,0 1 0,-2-1 0,-90 42 0,-179 55 0,151-57 0,71-22 0,27-9 0,0 0 0,0-2 0,-1-1 0,1-1 0,-40 4 0,60-9 0,0 0 0,0 0 0,0-1 0,-1 1 0,1-1 0,0 0 0,0 0 0,0 0 0,0 0 0,0 0 0,1-1 0,-1 1 0,-5-4 0,8 4 0,-1 0 0,0 1 0,1-1 0,-1 0 0,1 1 0,-1-1 0,1 0 0,0 1 0,-1-1 0,1 0 0,0 0 0,-1 0 0,1 1 0,0-1 0,0 0 0,0 0 0,-1 0 0,1 0 0,0 1 0,0-1 0,0 0 0,1 0 0,-1 0 0,0 0 0,0 1 0,0-1 0,1 0 0,-1 0 0,0 0 0,1 1 0,-1-1 0,0 0 0,1 0 0,-1 1 0,1-1 0,0 0 0,-1 1 0,1-1 0,-1 1 0,1-1 0,0 1 0,-1-1 0,1 1 0,0-1 0,0 1 0,-1 0 0,1-1 0,0 1 0,0 0 0,1-1 0,17-11 0,2 1 0,-1 1 0,1 1 0,1 0 0,0 2 0,31-7 0,76-4 0,-66 11 0,108-27 0,-170 34 0,0 0 0,0 0 0,0 0 0,0 0 0,0 0 0,0 0 0,0-1 0,0 1 0,0 0 0,0-1 0,0 1 0,0 0 0,0-1 0,0 1 0,0-1 0,-1 0 0,1 1 0,0-1 0,0 0 0,0 0 0,-1 1 0,1-1 0,-1 0 0,1 0 0,0 0 0,0-1 0,-4 1 0,1 0 0,0-1 0,-1 1 0,1 0 0,0 0 0,-1 1 0,1-1 0,-1 0 0,1 1 0,-1 0 0,-5-1 0,-163-11 0,-186 9 0,214 5 0,49-1 0,83 0 0,56-1 0,152 2 0,628-14 0,-755 6 0,-55 3 0,-22 1 0,-36-1 0,-299 7 0,17-1 0,271-8 0,54 5 0,0 0 0,-1 0 0,1 0 0,0 0 0,-1 0 0,1 0 0,0 0 0,0 0 0,-1 0 0,1 0 0,0 0 0,0-1 0,-1 1 0,1 0 0,0 0 0,0 0 0,-1 0 0,1 0 0,0-1 0,0 1 0,-1 0 0,1 0 0,0 0 0,0-1 0,0 1 0,0 0 0,-1 0 0,1-1 0,0 1 0,0 0 0,0 0 0,0-1 0,0 1 0,0 0 0,0 0 0,0-1 0,0 1 0,0 0 0,0-1 0,0 1 0,0 0 0,0 0 0,0-1 0,0 1 0,0 0 0,0 0 0,0-1 0,0 1 0,0 0 0,0 0 0,0-1 0,1 1 0,-1 0 0,0 0 0,0-1 0,0 1 0,0 0 0,1 0 0,-1 0 0,0-1 0,0 1 0,1 0 0,-1 0 0,0 0 0,0 0 0,1 0 0,-1-1 0,0 1 0,18-9 0,-1 0 0,1 2 0,1-1 0,-1 2 0,1 1 0,36-6 0,-8 1 0,201-41 0,-225 45 0,-34 6 0,-40 5 0,4 1 0,1 2 0,0 3 0,-53 18 0,99-29 0,0 0 0,-1 0 0,1 0 0,0 0 0,-1 0 0,1 0 0,0 0 0,-1 0 0,1 0 0,-1 0 0,1 0 0,0 0 0,-1 1 0,1-1 0,0 0 0,0 0 0,-1 0 0,1 0 0,0 1 0,-1-1 0,1 0 0,0 0 0,0 1 0,-1-1 0,1 0 0,0 0 0,0 1 0,0-1 0,-1 0 0,1 1 0,0-1 0,0 0 0,0 1 0,0-1 0,0 0 0,0 1 0,-1-1 0,1 0 0,0 1 0,17 2 0,30-5 0,68-11 0,-91 14 0,-24 2 0,-14 4 0,-79 23 0,-109 20 0,20-7 0,-221 86 0,356-113 0,26-8 0,24-6 0,40-8 0,-14 1 0,141-18 0,326-57 0,-494 80 0,0 0 0,0 0 0,0 0 0,0-1 0,0 1 0,0-1 0,0 0 0,0 1 0,0-1 0,0 0 0,0 0 0,-1 0 0,1 0 0,2-3 0,-5 3 0,-1 0 0,0 0 0,0 0 0,0 1 0,0-1 0,0 0 0,0 1 0,0 0 0,-1-1 0,1 1 0,0 0 0,0 0 0,-3 1 0,-215 6 0,140-1 0,-80-5 0,152-1 0,0-1 0,1 0 0,-1-1 0,1 1 0,0-1 0,-1-1 0,1 1 0,0-1 0,0-1 0,0 1 0,-12-10 0,18 12 0,-1 1 0,0-1 0,1 0 0,-1 1 0,0-1 0,1 1 0,-1-1 0,0 1 0,0 0 0,0 0 0,1 0 0,-1 0 0,0 0 0,0 0 0,1 0 0,-1 1 0,0-1 0,0 1 0,1-1 0,-1 1 0,0 0 0,1 0 0,-1-1 0,1 1 0,-1 0 0,1 0 0,-2 2 0,-4 2 0,1 1 0,0 0 0,0 0 0,-8 11 0,2 0 0,2 0 0,0 0 0,0 1 0,2 0 0,-10 29 0,-21 102 0,10-35 0,29-112 0,0 0 0,0 0 0,-1-1 0,1 1 0,-1 0 0,1 0 0,-1-1 0,0 1 0,0 0 0,0-1 0,0 1 0,0-1 0,0 1 0,0-1 0,0 0 0,0 1 0,-1-1 0,1 0 0,-1 0 0,-1 1 0,2-2 0,0 0 0,0-1 0,0 1 0,0 0 0,0-1 0,0 1 0,1-1 0,-1 1 0,0-1 0,0 0 0,0 1 0,0-1 0,1 0 0,-1 0 0,0 1 0,1-1 0,-1 0 0,1 0 0,-1 0 0,1 0 0,-1 0 0,1 0 0,-1-2 0,-6-13 0,1-1 0,-5-27 0,10 41 0,-2-12 0,0 0 0,1 0 0,0-19 0,2 30 0,0 0 0,1 0 0,-1 1 0,1-1 0,0 0 0,-1 0 0,2 0 0,1-4 0,-3 7 0,1 0 0,0 0 0,-1 0 0,1 0 0,0 0 0,-1 0 0,1 0 0,0 0 0,0 0 0,0 1 0,0-1 0,0 0 0,0 1 0,0-1 0,0 1 0,0-1 0,0 1 0,0-1 0,1 1 0,-1 0 0,0-1 0,0 1 0,0 0 0,1 0 0,-1 0 0,1 0 0,1 1 0,0 0 0,0 0 0,0 0 0,0 0 0,0 1 0,0-1 0,-1 1 0,1-1 0,-1 1 0,1 0 0,-1 0 0,1 1 0,-1-1 0,0 0 0,0 1 0,0-1 0,-1 1 0,1 0 0,0-1 0,-1 1 0,2 5 0,25 68 0,-26-70 0,-2-5 0,1 0 0,-1 0 0,1 0 0,-1 0 0,1 0 0,-1 0 0,0 0 0,1 0 0,-1 1 0,0-1 0,0 0 0,0 0 0,0 0 0,0 0 0,0 0 0,0 0 0,0 1 0,-1-1 0,1 0 0,0 0 0,-1 0 0,1 0 0,-1 0 0,1 0 0,-1 0 0,1 0 0,-1 0 0,0 0 0,1 0 0,-2 0 0,0-1 0,0 0 0,0 0 0,0 0 0,0-1 0,0 1 0,0-1 0,1 1 0,-1-1 0,0 0 0,0 0 0,1 0 0,-1 0 0,0 0 0,1 0 0,-1 0 0,1 0 0,0-1 0,-1 1 0,1 0 0,-2-3 0,-7-9 0,0 1 0,1-1 0,0-1 0,1 1 0,1-1 0,0-1 0,1 0 0,-7-24 0,0-11 0,-10-66 0,20 104 0,1-1 0,1 1 0,0 0 0,1 0 0,0-1 0,0 1 0,4-18 0,-4 29 0,1 0 0,-1 0 0,0 0 0,0 1 0,0-1 0,1 0 0,-1 0 0,0 0 0,1 1 0,-1-1 0,0 0 0,1 1 0,-1-1 0,1 0 0,0 1 0,-1-1 0,1 0 0,-1 1 0,1-1 0,0 1 0,-1-1 0,1 1 0,0-1 0,0 1 0,-1 0 0,1-1 0,0 1 0,0 0 0,0 0 0,-1 0 0,1-1 0,0 1 0,1 0 0,0 1 0,0 0 0,0 0 0,0-1 0,0 2 0,0-1 0,0 0 0,0 0 0,0 0 0,0 1 0,-1-1 0,1 1 0,1 2 0,6 6 0,-1 0 0,-1 0 0,10 16 0,-8-6 0,-1 1 0,-1 0 0,7 33 0,11 31 0,-25-84 0,1 0 0,-1 0 0,0 0 0,1 0 0,-1 0 0,1 0 0,-1 0 0,1 0 0,-1-1 0,1 1 0,0 0 0,-1 0 0,1-1 0,0 1 0,0 0 0,0-1 0,-1 1 0,1-1 0,0 1 0,0-1 0,0 1 0,0-1 0,0 0 0,0 1 0,0-1 0,1 0 0,0 0 0,0 0 0,0-1 0,-1 1 0,1 0 0,0-1 0,0 0 0,-1 1 0,1-1 0,0 0 0,-1 0 0,1 0 0,-1 0 0,3-2 0,6-7 0,-1 1 0,0-1 0,10-15 0,-13 17 0,-5 6 0,0 0 0,1 0 0,-1 1 0,0-1 0,1 1 0,-1-1 0,1 1 0,-1-1 0,1 1 0,0 0 0,-1 0 0,1-1 0,0 1 0,0 1 0,0-1 0,0 0 0,0 0 0,0 1 0,0-1 0,3 0 0,-3 2 0,-1-1 0,0 1 0,1 0 0,-1-1 0,1 1 0,-1 0 0,0 0 0,0 0 0,0 0 0,1 0 0,-1 0 0,0 0 0,0 0 0,0 1 0,-1-1 0,1 0 0,0 1 0,0-1 0,-1 0 0,1 1 0,0 1 0,4 15 0,0 0 0,-1 0 0,3 32 0,-5-33 0,7 48 0,23 234 0,-33-271 0,1-28 0,0-1 0,0 1 0,0 0 0,0 0 0,0 0 0,0 0 0,0 0 0,0 0 0,0 0 0,0-1 0,0 1 0,0 0 0,0 0 0,0 0 0,0 0 0,0 0 0,0 0 0,0 0 0,0-1 0,0 1 0,-1 0 0,1 0 0,0 0 0,0 0 0,0 0 0,0 0 0,0 0 0,0 0 0,0 0 0,-1 0 0,1 0 0,0 0 0,0-1 0,0 1 0,0 0 0,0 0 0,0 0 0,0 0 0,-1 0 0,1 0 0,0 0 0,0 0 0,0 0 0,0 0 0,0 1 0,0-1 0,-1 0 0,1 0 0,0 0 0,0 0 0,0 0 0,0 0 0,0 0 0,0 0 0,0 0 0,-1 0 0,1 0 0,0 0 0,0 0 0,0 1 0,0-1 0,0 0 0,0 0 0,0 0 0,0 0 0,0 0 0,0 0 0,-13-47 0,2-54 0,4-202 0,12 250 0,1 41 0,0 14 0,6 20 0,-11-21 0,8 20 0,0 1 0,-2-1 0,0 1 0,6 43 0,-14-42 0,0-23 0,1 0 0,0 0 0,-1 0 0,1 0 0,0 0 0,0 0 0,-1 0 0,1 0 0,0 0 0,-1 0 0,1 0 0,0 0 0,0 0 0,-1 0 0,1 0 0,0 0 0,-1-1 0,1 1 0,0 0 0,0 0 0,-1 0 0,1 0 0,0 0 0,0-1 0,0 1 0,-1 0 0,1 0 0,0-1 0,0 1 0,0 0 0,-1 0 0,1-1 0,0 1 0,0 0 0,0 0 0,0-1 0,0 1 0,-19-45 0,7-16 0,2 0 0,4-2 0,2-123 0,4 176 0,1 0 0,0 0 0,0-1 0,1 1 0,0 0 0,6-15 0,-7 24 0,-1 0 0,1-1 0,-1 1 0,1 0 0,0 0 0,0 0 0,0 0 0,-1 0 0,1 0 0,0 0 0,0 0 0,0 0 0,0 0 0,1 1 0,-1-1 0,0 0 0,0 1 0,0-1 0,1 1 0,-1-1 0,3 0 0,-2 1 0,1 1 0,-1-1 0,1 0 0,-1 1 0,0 0 0,1 0 0,-1-1 0,0 1 0,1 1 0,-1-1 0,0 0 0,0 0 0,0 1 0,0-1 0,0 1 0,2 2 0,13 13 0,-2 0 0,0 0 0,-1 2 0,-1 0 0,0 0 0,-2 1 0,0 1 0,9 26 0,0 7 0,-2 0 0,12 65 0,-24-61 0,-6-58 0,0 0 0,0 0 0,0 0 0,0 0 0,0 0 0,-1 0 0,1 0 0,0 0 0,0 0 0,0 0 0,0 0 0,0 0 0,0 0 0,0 0 0,0 0 0,-1 0 0,1 0 0,0 0 0,0 0 0,0 0 0,0 0 0,0 0 0,0 0 0,0 0 0,0 0 0,0 0 0,0 0 0,-1 0 0,1 1 0,0-1 0,0 0 0,0 0 0,0 0 0,0 0 0,0 0 0,0 0 0,0 0 0,0 0 0,0 0 0,0 1 0,0-1 0,-7-32 0,-1-8 0,2 0 0,2 0 0,1-1 0,3 1 0,7-69 0,-6 104 0,0 0 0,0 0 0,1 0 0,0 0 0,0 1 0,0-1 0,0 0 0,1 1 0,0 0 0,3-5 0,-5 8 0,0 1 0,-1-1 0,1 0 0,0 1 0,-1-1 0,1 1 0,0-1 0,0 1 0,0-1 0,0 1 0,-1 0 0,1-1 0,0 1 0,0 0 0,0 0 0,0-1 0,0 1 0,0 0 0,0 0 0,0 0 0,0 0 0,1 1 0,0-1 0,0 1 0,-1 0 0,1 0 0,-1 0 0,1 0 0,-1 1 0,1-1 0,-1 0 0,1 1 0,-1-1 0,0 1 0,0-1 0,0 1 0,0-1 0,0 1 0,0 2 0,6 10 0,-1 0 0,-1 0 0,0 1 0,-1 0 0,-1 0 0,3 22 0,1 97 0,-7-114 0,2 70 0,-13 121 0,11-206 0,-1-1 0,0 1 0,0-1 0,0 1 0,0-1 0,-1 0 0,1 1 0,-1-1 0,0 0 0,-1 0 0,-2 5 0,4-9 0,1 1 0,-1-1 0,0 1 0,1-1 0,-1 1 0,0-1 0,1 1 0,-1-1 0,0 0 0,0 1 0,1-1 0,-1 0 0,0 0 0,0 1 0,0-1 0,1 0 0,-1 0 0,0 0 0,0 0 0,0 0 0,0 0 0,1 0 0,-1-1 0,-1 1 0,0-1 0,-1 0 0,1-1 0,0 1 0,-1 0 0,1-1 0,0 0 0,0 1 0,0-1 0,1 0 0,-1 0 0,-2-4 0,-15-20 0,2-2 0,0 0 0,2-1 0,-19-53 0,-31-131 0,53 162 0,12 51 0,-1-1 0,1 1 0,0-1 0,0 0 0,-1 1 0,1-1 0,0 0 0,0 1 0,0-1 0,0 0 0,0 1 0,0-1 0,0 0 0,0 1 0,0-1 0,0 0 0,0 1 0,0-1 0,1 0 0,-1 1 0,0-1 0,0 1 0,1-1 0,-1 0 0,1 0 0,11 10 0,13 29 0,48 146 0,-41-97 0,-22-65 0,-10-23 0,0 1 0,0 0 0,0 0 0,-1 0 0,1 0 0,0 0 0,0 0 0,0 0 0,0 0 0,0-1 0,0 1 0,0 0 0,0 0 0,0 0 0,0 0 0,0 0 0,1 0 0,-1 0 0,0 0 0,0-1 0,0 1 0,0 0 0,0 0 0,0 0 0,0 0 0,0 0 0,0 0 0,0 0 0,0 0 0,0 0 0,0 0 0,0 0 0,0 0 0,1-1 0,-1 1 0,0 0 0,0 0 0,0 0 0,0 0 0,0 0 0,0 0 0,0 0 0,0 0 0,1 0 0,-1 0 0,0 0 0,0 0 0,0 0 0,0 0 0,0 0 0,0 0 0,0 0 0,0 0 0,1 0 0,-1 0 0,0 0 0,0 0 0,0 0 0,0 1 0,0-1 0,0 0 0,0 0 0,0 0 0,0 0 0,1 0 0,-4-41 0,1 20 0,-4-54 0,1 31 0,1 0 0,3-1 0,9-83 0,-8 124 0,0 1 0,1 0 0,0 0 0,0 0 0,0 0 0,0 0 0,0 0 0,0 0 0,1 0 0,-1 1 0,1-1 0,0 0 0,0 1 0,3-4 0,-4 6 0,-1 0 0,1-1 0,0 1 0,-1 0 0,1-1 0,-1 1 0,1 0 0,0 0 0,-1 0 0,1 0 0,0-1 0,0 1 0,-1 0 0,1 0 0,0 0 0,-1 1 0,1-1 0,0 0 0,-1 0 0,1 0 0,0 0 0,-1 1 0,1-1 0,0 1 0,20 21 0,-9 1 0,-1 1 0,-1 0 0,-1 0 0,-1 1 0,6 30 0,17 133 0,-31-185 0,4 25 0,2 11 0,-1 0 0,-2 0 0,-4 68 0,1-105 0,0 1 0,-1-1 0,1 0 0,0 1 0,-1-1 0,1 0 0,-1 0 0,0 0 0,0 1 0,0-1 0,0 0 0,0 0 0,0 0 0,0 0 0,-3 3 0,3-5 0,0 0 0,1 0 0,-1 1 0,0-1 0,0 0 0,1 0 0,-1 0 0,0 0 0,0 0 0,0 0 0,1 0 0,-1 0 0,0 0 0,0 0 0,0 0 0,1 0 0,-1-1 0,0 1 0,0 0 0,1 0 0,-1-1 0,0 1 0,1-1 0,-1 1 0,0-1 0,1 1 0,-1-1 0,1 1 0,-1-1 0,-5-5 0,1 0 0,0 0 0,0-1 0,1 0 0,0 1 0,0-1 0,-5-14 0,-4-21 0,1 0 0,2 0 0,2-1 0,2 0 0,2-1 0,1 1 0,6-72 0,-2 109 0,0 1 0,0-1 0,1 0 0,0 0 0,0 1 0,0-1 0,0 1 0,7-10 0,-9 14 0,1 1 0,-1-1 0,1 1 0,-1-1 0,0 0 0,1 1 0,-1-1 0,1 1 0,0 0 0,-1-1 0,1 1 0,-1-1 0,1 1 0,0 0 0,-1 0 0,1-1 0,0 1 0,-1 0 0,1 0 0,0 0 0,-1-1 0,1 1 0,0 0 0,-1 0 0,1 0 0,0 0 0,1 1 0,-1 0 0,1 0 0,-1 0 0,0 0 0,1 0 0,-1 1 0,0-1 0,0 1 0,0-1 0,0 1 0,0-1 0,0 1 0,0-1 0,0 1 0,-1 0 0,1-1 0,0 4 0,7 32 0,-1 1 0,-2 0 0,-2 0 0,-2 74 0,-1-58 0,-3-132 0,-1 14 0,3 0 0,3 0 0,17-110 0,-17 167 0,0 0 0,0 0 0,1 0 0,0 0 0,0 1 0,1 0 0,-1-1 0,7-7 0,-9 13 0,0 0 0,0 0 0,0 0 0,0 0 0,0 0 0,0 0 0,1 0 0,-1 0 0,0 0 0,0 0 0,1 1 0,-1-1 0,0 1 0,1-1 0,-1 1 0,1-1 0,-1 1 0,1 0 0,-1 0 0,1-1 0,-1 1 0,1 0 0,-1 0 0,1 1 0,-1-1 0,0 0 0,1 0 0,-1 1 0,1-1 0,-1 1 0,1-1 0,-1 1 0,0 0 0,0-1 0,1 1 0,-1 0 0,0 0 0,0 0 0,0 0 0,0 0 0,0 0 0,0 0 0,0 0 0,0 1 0,0-1 0,1 2 0,5 8 0,0 0 0,-1 1 0,0 0 0,-1 0 0,0 0 0,-1 0 0,4 16 0,15 100 0,-11-56 0,1-6 0,13 80 0,-26-133 0,-2-15 0,-6-28 0,-1-39 0,3 0 0,4-87 0,21-147 0,-13 215 0,1 18 0,-7 70 0,0 0 0,1 0 0,-1 0 0,0 0 0,0 0 0,0 0 0,0 0 0,0 0 0,0 0 0,0 0 0,0 0 0,1 0 0,-1 0 0,0 0 0,0 0 0,0 0 0,0 0 0,0 0 0,0 0 0,0 0 0,0-1 0,1 1 0,-1 0 0,0 0 0,0 0 0,0 0 0,1 40 0,-2 480 0,0-616 0,8-228 0,2 276 0,-3 45 0,0 17 0,3 40 0,-2 1 0,-2 0 0,-4 70 0,-1-66 0,-10 333 0,6-355 0,2-33 0,0-22 0,7-355 0,1 246 0,-5 96 0,0-15 0,2-1 0,10-53 0,-12 96 0,0 0 0,0 1 0,0-1 0,0 0 0,1 1 0,0-1 0,4-6 0,-6 10 0,0 0 0,0-1 0,1 1 0,-1 0 0,0 0 0,0-1 0,1 1 0,-1 0 0,0 0 0,0 0 0,1-1 0,-1 1 0,0 0 0,1 0 0,-1 0 0,0 0 0,1 0 0,-1 0 0,0 0 0,1 0 0,-1 0 0,0 0 0,1 0 0,-1 0 0,0 0 0,0 0 0,1 0 0,-1 0 0,0 0 0,1 0 0,-1 0 0,1 1 0,10 16 0,-2 16 0,-2 1 0,0 0 0,-3 0 0,0 0 0,-3 53 0,1-27 0,4 398 0,12-525 0,65-364 0,-69 377 0,-9 46 0,-1 13 0,-1 10 0,-1 0 0,0 0 0,-1 0 0,-1 17 0,1 7 0,6 106 0,33 192 0,-24-482 0,-8 24 0,-5 51 0,2 0 0,30-133 0,-18 165 0,-16 37 0,0 0 0,-1 0 0,1 0 0,0 0 0,-1 0 0,1 1 0,0-1 0,0 0 0,0 1 0,0-1 0,0 0 0,0 1 0,0-1 0,0 1 0,0 0 0,0-1 0,0 1 0,0 0 0,0-1 0,2 1 0,-2 0 0,0 1 0,0-1 0,0 0 0,0 1 0,1-1 0,-1 1 0,0-1 0,0 1 0,0-1 0,0 1 0,0 0 0,0-1 0,0 1 0,0 0 0,0 0 0,-1 0 0,1 0 0,1 2 0,16 36 0,-6 7 0,-3 0 0,8 88 0,-9 101 0,-7-168 0,-4 155 0,-4-186 0,7-36 0,0 0 0,0 1 0,-1-1 0,1 0 0,0 0 0,0 0 0,0 0 0,-1 0 0,1 0 0,0 0 0,0 0 0,0 1 0,-1-1 0,1 0 0,0 0 0,0 0 0,-1 0 0,1 0 0,0 0 0,0 0 0,0 0 0,-1 0 0,1-1 0,0 1 0,0 0 0,-1 0 0,1 0 0,0 0 0,0 0 0,0 0 0,-1 0 0,1 0 0,0-1 0,0 1 0,0 0 0,0 0 0,-1 0 0,1 0 0,0-1 0,0 1 0,0 0 0,0 0 0,0 0 0,0-1 0,0 1 0,0 0 0,-1 0 0,1 0 0,0-1 0,0 1 0,0 0 0,0 0 0,0-1 0,0 1 0,0 0 0,0 0 0,0 0 0,0-1 0,1 1 0,-16-64 0,8 16 0,2 0 0,2 0 0,7-97 0,-3 141 0,0 0 0,0-1 0,0 1 0,0 0 0,0 0 0,1 0 0,3-5 0,-5 8 0,0 1 0,0-1 0,1 1 0,-1 0 0,0-1 0,1 1 0,-1-1 0,0 1 0,1 0 0,-1-1 0,0 1 0,1 0 0,-1 0 0,1-1 0,-1 1 0,1 0 0,-1 0 0,1 0 0,-1-1 0,1 1 0,-1 0 0,1 0 0,-1 0 0,1 0 0,-1 0 0,1 0 0,-1 0 0,1 0 0,-1 0 0,1 0 0,-1 1 0,1-1 0,-1 0 0,0 0 0,1 0 0,3 3 0,-1 1 0,-1-1 0,1 0 0,0 1 0,-1 0 0,0-1 0,0 1 0,0 0 0,0 0 0,0 0 0,-1 0 0,0 1 0,1 4 0,18 76 0,-4 1 0,-4 1 0,2 131 0,-14-216 0,1 1 0,-1 0 0,0 0 0,0-1 0,0 1 0,0 0 0,-1 0 0,1 0 0,-1-1 0,1 1 0,-1 0 0,0-1 0,0 1 0,0-1 0,-1 1 0,1-1 0,-1 0 0,-1 3 0,2-5 0,1 1 0,-1-1 0,1 0 0,-1 0 0,0 0 0,1 0 0,-1 0 0,0 0 0,1 0 0,-1 0 0,1 0 0,-1 0 0,0 0 0,1-1 0,-1 1 0,1 0 0,-1 0 0,1-1 0,-1 1 0,1 0 0,-1-1 0,1 1 0,-1 0 0,1-1 0,-1 1 0,1-1 0,-1 0 0,-20-29 0,5-5 0,2 0 0,1-1 0,2-1 0,-13-73 0,-6-158 0,29 259 0,-3-55 0,7 47 0,2 17 0,5 32 0,3 51 0,-3 1 0,-3 141 0,-29 172 0,16-308 0,4-35 0,-3-1 0,-2 1 0,-17 64 0,24-116 0,-1 0 0,1 0 0,-1 0 0,1 0 0,-1 0 0,0 0 0,0 0 0,0 0 0,0 0 0,0-1 0,0 1 0,-1 0 0,1-1 0,0 1 0,-1-1 0,1 1 0,-1-1 0,0 0 0,-2 2 0,2-3 0,0 0 0,0 0 0,1 0 0,-1 0 0,0-1 0,0 1 0,1-1 0,-1 1 0,0-1 0,1 1 0,-1-1 0,0 0 0,1 0 0,-1 0 0,1 0 0,0 0 0,-1 0 0,1 0 0,0-1 0,0 1 0,-1 0 0,1-1 0,-1-1 0,-10-15 0,1 0 0,0-1 0,1 0 0,1 0 0,1-1 0,1-1 0,1 1 0,-5-28 0,-13-59 0,5-1 0,5-1 0,5-1 0,5-110 0,4 199 0,1-16 0,5-41 0,-4 68 0,0 0 0,0 1 0,0 0 0,1-1 0,1 1 0,0 0 0,0 0 0,0 1 0,9-12 0,-11 18 0,0-1 0,0 1 0,0 0 0,1 0 0,-1-1 0,1 1 0,0 1 0,-1-1 0,1 0 0,0 1 0,0 0 0,0-1 0,0 1 0,0 0 0,0 0 0,1 1 0,-1-1 0,0 1 0,0 0 0,1-1 0,-1 2 0,0-1 0,0 0 0,0 0 0,1 1 0,-1 0 0,0 0 0,0 0 0,0 0 0,0 0 0,4 3 0,0-1 0,0 1 0,-1 0 0,1 0 0,-1 1 0,0 0 0,0 0 0,-1 1 0,1-1 0,-1 1 0,0 0 0,-1 1 0,5 8 0,-2-1 0,0 1 0,-2 0 0,0 1 0,-1 0 0,5 31 0,-2 86 0,-6-83 0,-33 1007 0,29-1019 0,3-15 0,-2 1 0,-1-1 0,-1 0 0,0 0 0,-15 40 0,19-61 0,-1-1 0,1 0 0,-1 1 0,1-1 0,-1 0 0,0 1 0,1-1 0,-1 0 0,0 0 0,0 0 0,0 0 0,0 0 0,0 0 0,0 0 0,0 0 0,0 0 0,-1 0 0,1 0 0,0-1 0,-1 1 0,1-1 0,0 1 0,-1-1 0,1 1 0,0-1 0,-1 0 0,1 1 0,-1-1 0,1 0 0,-1 0 0,1 0 0,0 0 0,-1 0 0,1-1 0,-1 1 0,1 0 0,-1-1 0,1 1 0,-2-2 0,-4-2 0,0 0 0,0-1 0,0 0 0,1-1 0,0 1 0,-8-10 0,-33-42 0,2-2 0,-68-122 0,-426-856 0,508 965 0,26 64 0,5 19 0,4 21 0,60 856 0,-64-861 0,-6 49 0,-4-50 0,9-25 0,1-1 0,0 0 0,-1 0 0,1 1 0,0-1 0,0 0 0,-1 0 0,1 0 0,-1 0 0,1 0 0,0 0 0,-1 1 0,1-1 0,0 0 0,-1 0 0,1 0 0,0 0 0,-1 0 0,1 0 0,0 0 0,-1-1 0,1 1 0,0 0 0,-1 0 0,1 0 0,0 0 0,-1 0 0,1 0 0,0-1 0,-1 1 0,1 0 0,0 0 0,-1 0 0,1-1 0,0 1 0,-1-1 0,-2-3 0,0-1 0,-1 1 0,2-1 0,-1 0 0,0 0 0,-2-9 0,-13-39 0,3 0 0,-17-104 0,5-113 0,26 180 0,0 88 0,1 0 0,0 0 0,0 0 0,0 0 0,0 0 0,1 0 0,-1 1 0,0-1 0,1 0 0,-1 0 0,1 0 0,0 0 0,0 0 0,1-2 0,0 5 0,-1 1 0,0 0 0,0 0 0,0 0 0,0 0 0,-1 0 0,1 0 0,0 1 0,-1-1 0,0 0 0,1 0 0,-1 3 0,11 77 0,-3 0 0,-3 110 0,-10-157 0,5-35 0,0 0 0,0 0 0,0 0 0,-1 1 0,1-1 0,0 0 0,0 0 0,0 0 0,-1 0 0,1 0 0,0 0 0,0 0 0,-1 0 0,1 0 0,0 0 0,0 0 0,-1 0 0,1 0 0,0 0 0,0 0 0,-1-1 0,1 1 0,0 0 0,0 0 0,0 0 0,-1 0 0,1 0 0,0 0 0,0-1 0,0 1 0,0 0 0,-1 0 0,1 0 0,0 0 0,0-1 0,0 1 0,0 0 0,0 0 0,-1 0 0,1-1 0,0 1 0,0 0 0,0 0 0,0-1 0,0 1 0,0 0 0,0 0 0,0 0 0,0-1 0,0 1 0,0 0 0,0 0 0,0-1 0,0 1 0,0-1 0,-14-64 0,-2-156 0,16 189 0,1 1 0,2 0 0,1 0 0,2 0 0,9-31 0,-14 58 0,0 0 0,1 0 0,-1 0 0,1 1 0,0-1 0,0 0 0,1 1 0,3-5 0,-5 7 0,0 0 0,0 0 0,-1 1 0,1-1 0,0 0 0,0 1 0,0-1 0,0 1 0,0-1 0,0 1 0,0-1 0,0 1 0,0 0 0,0 0 0,0-1 0,0 1 0,0 0 0,0 0 0,0 0 0,1 0 0,-1 0 0,1 1 0,1 0 0,1 1 0,-1 0 0,0 0 0,0 1 0,0-1 0,0 0 0,0 1 0,0 0 0,-1 0 0,1 0 0,-1 0 0,0 0 0,0 0 0,0 1 0,-1-1 0,4 7 0,12 32 0,0-1 0,11 54 0,-21-70 0,-2 0 0,-1 1 0,-1 0 0,-1 0 0,-2 29 0,0-52 0,0-1 0,0 1 0,0 0 0,-1-1 0,1 1 0,-1 0 0,0-1 0,0 1 0,0-1 0,0 1 0,0-1 0,0 1 0,-3 2 0,3-4 0,0-1 0,0 1 0,0-1 0,0 1 0,-1-1 0,1 0 0,0 1 0,0-1 0,0 0 0,0 0 0,0 0 0,0 0 0,-1 0 0,1 0 0,0 0 0,0-1 0,0 1 0,0 0 0,0-1 0,0 1 0,0 0 0,-1-1 0,1 0 0,0 1 0,1-1 0,-1 1 0,0-1 0,0 0 0,0 0 0,0 0 0,0 1 0,1-1 0,-2-1 0,-13-15 0,0-1 0,1-1 0,0 0 0,2-1 0,-19-38 0,26 47 0,-32-58 0,3-2 0,-35-105 0,61 143 0,8 33 0,0 0 0,0 0 0,0 0 0,0 0 0,0 0 0,0 0 0,0 0 0,1 0 0,-1 0 0,0 0 0,0 0 0,0 0 0,0 0 0,0 0 0,0 0 0,0 0 0,0 0 0,0 0 0,0 0 0,1-1 0,-1 1 0,0 0 0,0 0 0,0 0 0,0 0 0,0 0 0,0 0 0,0 0 0,0 0 0,0 0 0,0 0 0,0-1 0,0 1 0,0 0 0,0 0 0,0 0 0,0 0 0,21 50 0,6 40 0,29 165 0,-52-206 0,-6-36 0,-1-14 0,-5-20 0,5 12 0,2 1 0,-1 0 0,1-1 0,1 1 0,0-1 0,0 1 0,0-1 0,3-11 0,-3 18 0,1 0 0,-1 0 0,1 0 0,-1 0 0,1 0 0,0 0 0,0 0 0,0 1 0,0-1 0,0 0 0,1 1 0,-1-1 0,0 1 0,1-1 0,-1 1 0,1 0 0,-1-1 0,1 1 0,0 0 0,-1 0 0,1 0 0,0 0 0,0 1 0,0-1 0,0 0 0,0 1 0,0-1 0,0 1 0,0 0 0,0 0 0,0-1 0,0 1 0,0 1 0,0-1 0,0 0 0,0 0 0,0 1 0,0-1 0,0 1 0,-1 0 0,1-1 0,0 1 0,2 2 0,8 2 0,0 1 0,-1 1 0,0 0 0,-1 0 0,1 1 0,-1 0 0,16 19 0,-16-17 0,0 0 0,1-1 0,0 0 0,0 0 0,20 10 0,-31-20 0,-1 1 0,1-1 0,-1 1 0,1-1 0,0 1 0,-1-1 0,1 0 0,0 1 0,-1-1 0,1 0 0,0 1 0,0-1 0,-1 0 0,1 1 0,0-1 0,0 0 0,0 1 0,0-1 0,0 0 0,0 0 0,0 1 0,0-1 0,0 0 0,1 1 0,-1-1 0,0 0 0,0 1 0,1-1 0,-1 0 0,0 1 0,1-1 0,-1 0 0,1 1 0,-1-1 0,0 1 0,1-1 0,-1 1 0,1-1 0,0 1 0,-1-1 0,1 1 0,-1 0 0,1-1 0,0 1 0,-1 0 0,1 0 0,0-1 0,-1 1 0,1 0 0,0 0 0,-1 0 0,1 0 0,0 0 0,0 0 0,-1 0 0,1 0 0,0 0 0,-1 0 0,1 0 0,0 0 0,0 0 0,-1 1 0,1-1 0,-1 0 0,1 0 0,1 1 0,-13-12 0,0 1 0,-1 0 0,0 1 0,-1 0 0,0 1 0,0 0 0,-1 1 0,1 0 0,-2 1 0,-24-7 0,-4 3 0,0 1 0,-54-3 0,758 38 0,-615-26 0,56-8 0,-87 3 0,-28 1 0,-32 0 0,-162-8 0,-211-8 0,412 20 0,17 1 0,41-1 0,-46 0 0,-8 0 0,-35 1 0,-52 0 0,41 2 0,0-2 0,0-3 0,0-1 0,-57-12 0,104 14 0,0 1 0,0 0 0,0 0 0,0 0 0,-1-1 0,1 1 0,0-1 0,0 1 0,0-1 0,0 1 0,0-1 0,0 1 0,0-1 0,0 0 0,0 0 0,0 1 0,1-1 0,-1 0 0,0 0 0,0 0 0,0-2 0,1 2 0,0 0 0,0 1 0,0-1 0,0 0 0,1 0 0,-1 0 0,0 0 0,0 0 0,1 1 0,-1-1 0,1 0 0,-1 0 0,1 1 0,-1-1 0,1 0 0,0 1 0,-1-1 0,1 1 0,-1-1 0,1 0 0,1 0 0,51-27 0,-2 9 0,54-12 0,-64 21 0,0-3 0,70-31 0,-110 44 0,-1 0 0,1 0 0,-1 0 0,1-1 0,-1 1 0,1 0 0,-1 0 0,1-1 0,-1 1 0,0 0 0,1-1 0,-1 1 0,1 0 0,-1-1 0,0 1 0,1-1 0,-1 1 0,0-1 0,1 1 0,-1 0 0,0-1 0,0 1 0,0-1 0,1 0 0,-1 1 0,0-1 0,0 1 0,0-1 0,0 1 0,0-1 0,0 1 0,0-1 0,0 1 0,0-1 0,0 1 0,0-1 0,0 0 0,0 1 0,-1-1 0,1 1 0,0-1 0,0 1 0,-1-1 0,1 1 0,0 0 0,-1-1 0,1 1 0,0-1 0,-1 1 0,1 0 0,0-1 0,-1 1 0,1 0 0,-1-1 0,1 1 0,-1 0 0,1-1 0,-1 1 0,1 0 0,-1 0 0,1 0 0,-1 0 0,1 0 0,-1-1 0,0 1 0,-45-17 0,37 14 0,3 2 0,0-1 0,1 0 0,-1-1 0,1 1 0,-1-1 0,1 0 0,0 0 0,-5-5 0,9 8 0,1-1 0,-1 0 0,0 0 0,1 0 0,-1 0 0,1 0 0,-1 0 0,1 0 0,-1 0 0,1 0 0,0 0 0,-1 0 0,1 0 0,0 0 0,0 0 0,0 0 0,0 0 0,0 0 0,0 0 0,0-2 0,1 1 0,0-1 0,0 0 0,0 1 0,0-1 0,1 1 0,-1-1 0,1 1 0,0-1 0,-1 1 0,5-4 0,12-12 0,1 2 0,1 0 0,0 1 0,28-16 0,97-46 0,-75 41 0,-7 2 0,-42 23 0,-43 25 0,-167 81 0,14-8 0,146-70 0,1 0 0,1 2 0,-44 39 0,59-46 0,1 1 0,0 0 0,1 1 0,0 0 0,-9 20 0,18-31 0,-1 0 0,1-1 0,-1 1 0,0 0 0,0-1 0,0 1 0,0-1 0,0 1 0,0-1 0,-1 0 0,-2 2 0,5-4 0,-1 0 0,1 0 0,-1 1 0,1-1 0,-1 0 0,1 0 0,-1 0 0,1 0 0,-1 0 0,1 0 0,-1 0 0,1 0 0,-1 0 0,1 0 0,-1 0 0,1-1 0,-1 1 0,1 0 0,0 0 0,-1 0 0,1-1 0,-1 1 0,1 0 0,-1 0 0,1-1 0,-1 1 0,-11-22 0,5-9 0,0 0 0,2-1 0,2 1 0,0-48 0,2 45 0,-17 182 0,5-58 0,3-17 0,-23 218 0,28-219 0,9 142 0,3-178 0,-1-56 0,2-61 0,-9 25 0,-2 0 0,-18-95 0,20 149 0,0 1 0,1-1 0,0 1 0,-1-1 0,1 1 0,0-1 0,0 1 0,0-1 0,0 1 0,0-1 0,0 0 0,0 1 0,0-1 0,1 1 0,0-3 0,0 4 0,-1 0 0,1 0 0,0 0 0,-1 1 0,1-1 0,0 0 0,-1 0 0,1 1 0,0-1 0,-1 0 0,1 1 0,-1-1 0,1 1 0,0-1 0,-1 1 0,0-1 0,1 1 0,-1-1 0,1 1 0,-1 0 0,1-1 0,-1 2 0,34 52 0,-32-51 0,18 35 0,18 51 0,12 21 0,-50-109 0,0 0 0,0-1 0,0 1 0,0 0 0,1-1 0,-1 1 0,0 0 0,0-1 0,1 1 0,-1 0 0,1-1 0,-1 1 0,0 0 0,1-1 0,-1 1 0,1-1 0,-1 1 0,1-1 0,-1 1 0,1-1 0,0 0 0,-1 1 0,1-1 0,0 0 0,-1 1 0,1-1 0,0 0 0,-1 0 0,1 0 0,0 1 0,-1-1 0,1 0 0,0 0 0,0 0 0,-1 0 0,2 0 0,14-31 0,46-209 0,-43 155 0,33-95 0,-50 174 0,0 1 0,1-1 0,-1 1 0,1-1 0,1 1 0,6-9 0,-10 13 0,1 1 0,-1-1 0,1 1 0,-1-1 0,1 1 0,0 0 0,-1-1 0,1 1 0,-1 0 0,1-1 0,0 1 0,-1 0 0,1 0 0,0-1 0,0 1 0,-1 0 0,1 0 0,0 0 0,-1 0 0,1 0 0,0 0 0,-1 0 0,1 0 0,1 0 0,-1 1 0,0 0 0,1 0 0,-1 0 0,0 0 0,1 0 0,-1 0 0,0 0 0,0 1 0,0-1 0,0 0 0,0 0 0,0 1 0,-1-1 0,1 1 0,1 1 0,7 24 0,0-1 0,-1 1 0,-2 1 0,-1-1 0,3 38 0,-5-35 0,1 1 0,1-1 0,2 0 0,14 38 0,-21-67 0,1 0 0,-1 0 0,0 0 0,1 0 0,-1 0 0,1 0 0,-1 0 0,1 0 0,0 0 0,-1 0 0,1-1 0,0 1 0,-1 0 0,1 0 0,0-1 0,0 1 0,0 0 0,2 0 0,-3-1 0,1 0 0,-1 0 0,1-1 0,-1 1 0,1 0 0,-1 0 0,1-1 0,-1 1 0,1 0 0,-1 0 0,0-1 0,1 1 0,-1-1 0,1 1 0,-1 0 0,0-1 0,1 1 0,-1-1 0,0 1 0,0-1 0,1 1 0,-1-1 0,0 1 0,0-1 0,1 0 0,10-51 0,-9 43 0,0-4 0,25-161 0,-25 147 0,0 0 0,-2 0 0,-2 0 0,-5-39 0,5 59 0,1 1 0,-1-1 0,0 1 0,0 0 0,-1 0 0,0 0 0,0 0 0,0 1 0,-1-1 0,0 1 0,0 0 0,-8-8 0,11 12 0,0 0 0,-1 0 0,1 0 0,-1 0 0,1 0 0,-1 0 0,0 1 0,1-1 0,-1 0 0,0 1 0,1-1 0,-1 1 0,0 0 0,0 0 0,1 0 0,-1-1 0,0 2 0,0-1 0,-1 0 0,0 1 0,0 0 0,0 0 0,1 1 0,-1-1 0,1 1 0,-1-1 0,1 1 0,0 0 0,0 0 0,0 0 0,0 0 0,0 0 0,0 0 0,0 1 0,-2 3 0,0 0 0,1 0 0,-1 0 0,1 0 0,0 1 0,1-1 0,-1 1 0,1 0 0,1 0 0,-1 0 0,1 0 0,0 0 0,1 0 0,0 0 0,0 0 0,1 9 0,1-7 0,0 1 0,1 0 0,1-1 0,-1 1 0,1-1 0,1 0 0,0 0 0,0-1 0,11 14 0,3 1 0,2-2 0,0 0 0,2-2 0,0 0 0,1-2 0,33 19 0,-25-16 0,1-1 0,1-2 0,1-1 0,64 19 0,-99-34 0,1-1 0,-1 0 0,1 0 0,-1 1 0,0-1 0,1 0 0,-1 0 0,1 0 0,-1 0 0,1 0 0,-1 1 0,0-1 0,1 0 0,-1 0 0,1 0 0,-1 0 0,1 0 0,-1 0 0,1 0 0,-1-1 0,1 1 0,-1 0 0,0 0 0,1 0 0,-1 0 0,1-1 0,-1 1 0,1 0 0,-1 0 0,0-1 0,1 1 0,-1 0 0,0-1 0,1 1 0,-1 0 0,0-1 0,0 1 0,1 0 0,-1-1 0,0 1 0,1-1 0,-12-22 0,-37-42 0,-4 3 0,-86-83 0,101 108 0,3 4 0,-1 0 0,-1 3 0,-2 1 0,-1 2 0,-1 1 0,-67-31 0,85 47 0,-1 2 0,-1 0 0,1 2 0,-1 0 0,0 2 0,-28-2 0,34 5 0,0 2 0,1-1 0,-1 2 0,1 1 0,-1 0 0,1 1 0,0 0 0,0 2 0,-21 9 0,32-12 0,0 0 0,0 0 0,0 0 0,1 0 0,0 1 0,-1 0 0,1 0 0,1 1 0,-1-1 0,1 1 0,0 0 0,0 0 0,0 1 0,0-1 0,1 1 0,0 0 0,0 0 0,1 0 0,0 0 0,0 0 0,0 0 0,-1 8 0,3-4 0,0-1 0,0 1 0,1-1 0,0 1 0,1-1 0,0 0 0,0 1 0,1-1 0,0 0 0,1-1 0,0 1 0,0 0 0,1-1 0,10 14 0,-4-8 0,0 0 0,1-1 0,0-1 0,1 0 0,0-1 0,1 0 0,1-1 0,-1-1 0,1 0 0,1-1 0,0 0 0,0-2 0,0 0 0,31 7 0,-34-10 0,0-1 0,1 0 0,-1-1 0,1-1 0,-1 0 0,1 0 0,-1-2 0,1 0 0,-1 0 0,0-1 0,0-1 0,0 0 0,0-1 0,-1 0 0,1-1 0,-1 0 0,-1-1 0,1 0 0,16-15 0,-15 10 0,-2-1 0,1-1 0,-2 1 0,0-2 0,0 1 0,-2-2 0,0 1 0,0-1 0,-2 0 0,0 0 0,0-1 0,-2 0 0,0 0 0,-1 0 0,-1 0 0,0-1 0,-1 1 0,-3-28 0,-10 0 0,0 32 0,12 13 0,-1 0 0,1 0 0,-1 0 0,0 1 0,1-1 0,-1 0 0,0 1 0,1-1 0,-1 0 0,1 1 0,-1-1 0,1 1 0,-1-1 0,1 0 0,-1 1 0,1-1 0,0 1 0,-1 0 0,1-1 0,-1 1 0,1-1 0,0 1 0,0 0 0,-1-1 0,1 1 0,0-1 0,0 1 0,0 1 0,-6 15 0,2 0 0,0 1 0,1 0 0,1-1 0,0 1 0,2 0 0,0 0 0,4 34 0,0-27 0,0-1 0,1-1 0,2 1 0,0-1 0,2 0 0,13 26 0,-18-40 0,1 0 0,0 0 0,0-1 0,0 0 0,1 0 0,1-1 0,-1 0 0,1 0 0,0 0 0,1-1 0,-1 0 0,1 0 0,1-1 0,-1 0 0,1 0 0,0-1 0,0-1 0,0 1 0,0-1 0,1-1 0,14 3 0,3-4 0,1-1 0,0-2 0,-1 0 0,0-2 0,0-1 0,0-1 0,0-1 0,-1-2 0,38-17 0,-29 10 0,-2-2 0,0-1 0,-1-1 0,-1-2 0,0-1 0,36-37 0,-53 45 0,0 0 0,-1 0 0,-1-2 0,0 1 0,-2-1 0,0-1 0,0 0 0,-2 0 0,0-1 0,9-38 0,-14 43 0,-1 0 0,0 0 0,-1 0 0,-1 0 0,-1 0 0,0 0 0,0 0 0,-1 0 0,-1 0 0,-1 0 0,0 0 0,0 1 0,-2 0 0,1 0 0,-2 0 0,-9-15 0,7 15 0,0 1 0,-1 0 0,0 0 0,-1 1 0,0 0 0,0 0 0,-1 2 0,-1-1 0,0 2 0,-16-9 0,20 12 0,0 1 0,0 1 0,0 0 0,0 0 0,0 0 0,-1 1 0,1 1 0,-1 0 0,1 0 0,-1 1 0,0 0 0,1 0 0,-1 1 0,1 1 0,-1-1 0,1 2 0,-16 5 0,11-2 0,1 1 0,0 1 0,0 0 0,1 1 0,0 0 0,1 1 0,0 1 0,0-1 0,1 2 0,-11 15 0,0 4 0,1 0 0,2 1 0,-16 38 0,22-42 0,1 1 0,1 1 0,1-1 0,2 2 0,1-1 0,2 1 0,-2 49 0,6-62 0,1 0 0,1-1 0,0 1 0,1-1 0,1 0 0,1 0 0,0 0 0,1 0 0,1-1 0,0 0 0,1 0 0,1-1 0,1 0 0,18 22 0,-25-32 0,1-1 0,0 0 0,0-1 0,0 1 0,0-1 0,1 1 0,-1-1 0,1-1 0,0 1 0,0-1 0,0 1 0,0-1 0,8 2 0,-10-4 0,0 0 0,-1 0 0,1-1 0,0 1 0,-1 0 0,1-1 0,-1 1 0,1-1 0,-1 0 0,1 0 0,-1 0 0,1 0 0,-1 0 0,0-1 0,0 1 0,1-1 0,-1 0 0,0 1 0,0-1 0,-1 0 0,1 0 0,0 0 0,-1 0 0,1-1 0,-1 1 0,0 0 0,1 0 0,-1-1 0,1-3 0,4-9 0,-1 0 0,-1 0 0,0-1 0,-1 1 0,0-1 0,-2 0 0,0 1 0,0-1 0,-2 0 0,-3-29 0,-1 15 0,-1 1 0,-1 0 0,-2 0 0,-19-44 0,23 65 0,3 15 0,4 21 0,47 170 0,-38-166 0,0-1 0,2 0 0,2 0 0,19 30 0,-33-59 0,0 0 0,0-1 0,0 1 0,0-1 0,0 1 0,0-1 0,1 0 0,-1 0 0,0 1 0,1-1 0,-1 0 0,1 0 0,-1 0 0,1 0 0,-1-1 0,4 2 0,-4-2 0,-1 0 0,1 0 0,0 0 0,0 0 0,0 0 0,-1-1 0,1 1 0,0 0 0,0-1 0,-1 1 0,1 0 0,0-1 0,-1 1 0,1-1 0,0 1 0,-1-1 0,1 1 0,-1-1 0,1 0 0,-1 1 0,1-1 0,-1 0 0,0 1 0,1-1 0,0-1 0,2-6 0,0-1 0,0 1 0,-1-1 0,0 1 0,1-14 0,1-31 0,-3 0 0,-2 0 0,-2 0 0,-2 0 0,-13-55 0,9 79 0,5 39 0,3 51 0,12 130 0,-7-156 0,2 1 0,1-1 0,14 43 0,-15-71 0,-2-15 0,1-30 0,3-380 0,4-55 0,-11 456 0,11-101 0,-10 104 0,1 1 0,0 0 0,1 0 0,1 0 0,10-22 0,-15 34 0,0 0 0,1-1 0,-1 1 0,1 0 0,-1 0 0,1 0 0,-1 0 0,1 0 0,0 0 0,0 0 0,-1 0 0,1 0 0,0 0 0,0 0 0,0 1 0,0-1 0,0 0 0,0 0 0,0 1 0,0-1 0,0 1 0,0-1 0,1 1 0,-1 0 0,0-1 0,0 1 0,0 0 0,1 0 0,-1 0 0,0 0 0,0 0 0,1 0 0,-1 0 0,1 0 0,1 2 0,-1 0 0,1 0 0,-1 0 0,0 0 0,1 0 0,-1 0 0,0 1 0,-1-1 0,1 1 0,0-1 0,-1 1 0,3 4 0,11 32 0,-1 0 0,-1 1 0,-3 1 0,-1-1 0,4 52 0,14 61 0,-22-137 0,-2-14 0,3-27 0,-4 18 0,87-413 0,-41 209 0,-47 209 0,2-12 0,0 0 0,0 0 0,-2-1 0,0 1 0,-1-23 0,0 35 0,0-1 0,-1 1 0,1-1 0,-1 1 0,0-1 0,0 1 0,0 0 0,0-1 0,0 1 0,0 0 0,0 0 0,-1 0 0,1 0 0,-1 0 0,0 0 0,0 0 0,1 0 0,-1 1 0,0-1 0,0 1 0,-1-1 0,1 1 0,0 0 0,0 0 0,-1 0 0,1 0 0,-1 0 0,1 0 0,0 1 0,-1-1 0,0 1 0,1 0 0,-1 0 0,1 0 0,-1 0 0,1 0 0,-1 0 0,-2 1 0,-20 4 0,0 1 0,0 1 0,1 0 0,0 2 0,-40 21 0,37-17 0,-42 18 0,-236 116 0,298-142 0,-1-1 0,0 1 0,1 0 0,0 0 0,0 1 0,0 0 0,-9 11 0,15-16 0,0 0 0,1 0 0,-1 1 0,0-1 0,1 0 0,-1 0 0,1 1 0,-1-1 0,1 0 0,0 1 0,-1-1 0,1 0 0,0 1 0,0-1 0,0 1 0,0-1 0,0 0 0,0 1 0,0-1 0,1 1 0,0 0 0,0 1 0,0-1 0,1 0 0,-1 0 0,1 0 0,0 0 0,0 0 0,0 0 0,0-1 0,0 1 0,0-1 0,0 1 0,0-1 0,1 0 0,-1 1 0,4 0 0,25 8 0,0-2 0,0-1 0,0-1 0,1-1 0,0-2 0,51-2 0,-38 1 0,-27-2 0,58 3 0,122-10 0,-155-1 0,-43 8 0,-1 0 0,1 0 0,-1 0 0,1 0 0,0 0 0,-1 0 0,1 0 0,0-1 0,0 1 0,-1 0 0,1 0 0,0 0 0,-1 0 0,1-1 0,0 1 0,-1 0 0,1 0 0,0 0 0,0-1 0,0 1 0,-1 0 0,1 0 0,0-1 0,0 1 0,0 0 0,-1-1 0,1 1 0,0 0 0,0-1 0,0 1 0,0 0 0,0-1 0,0 1 0,0 0 0,0-1 0,0 1 0,0 0 0,0-1 0,0 1 0,0 0 0,0-1 0,0 1 0,0 0 0,0-1 0,0 1 0,0 0 0,1-1 0,-1 1 0,0 0 0,0 0 0,0-1 0,1 1 0,-1 0 0,0-1 0,0 1 0,1 0 0,-1 0 0,0 0 0,0-1 0,1 1 0,-1 0 0,0 0 0,1 0 0,-1 0 0,0 0 0,1-1 0,-1 1 0,1 0 0,-34-12 0,-18 2 0,1 2 0,-1 3 0,-77 0 0,-164 19 0,254-11 0,-447 55 0,464-54 0,-3 0 0,56-13 0,847-230 0,-738 194 0,-125 42 0,-15 9 0,-22 16 0,18-19 0,-308 285 0,301-278 0,-32 26 0,41-35 0,-1 1 0,1-1 0,-1 0 0,1 0 0,-1 0 0,0 0 0,0 0 0,1 0 0,-1-1 0,0 1 0,0 0 0,0-1 0,0 0 0,0 1 0,1-1 0,-1 0 0,0 0 0,0 0 0,-4-1 0,5 0 0,0 1 0,1-2 0,-1 1 0,0 0 0,0 0 0,1 0 0,-1 0 0,0 0 0,1-1 0,-1 1 0,1 0 0,0 0 0,-1-1 0,1 1 0,0 0 0,0-1 0,0 1 0,0 0 0,0-1 0,0 1 0,0 0 0,1-2 0,3-50 0,3 1 0,2 1 0,21-70 0,8-46 0,-39 146 0,-9 17 0,-25 22 0,33-17 0,-54 38 0,2 2 0,2 3 0,2 1 0,1 3 0,-80 106 0,126-151 0,0 0 0,1 0 0,-1 0 0,1 0 0,0 1 0,0-1 0,1 1 0,-1 0 0,1-1 0,-1 1 0,1 0 0,0 0 0,1 0 0,-1 0 0,1 0 0,0 0 0,-1 0 0,2 7 0,0-9 0,0 0 0,0-1 0,0 1 0,0 0 0,0-1 0,0 1 0,1-1 0,-1 1 0,0-1 0,1 0 0,-1 0 0,1 1 0,0-1 0,-1 0 0,3 1 0,3 1 0,-1-1 0,1 1 0,0-1 0,0 0 0,9 0 0,74 9 0,1-5 0,129-7 0,-106-2 0,-73 3 0,455-21 0,-417 9 0,-54 2 0,-53 10 0,-2 5 0,0 2 0,0 1 0,0 2 0,1 0 0,1 2 0,0 1 0,1 2 0,0 0 0,1 2 0,-46 39 0,31-20 0,2 2 0,1 1 0,3 3 0,1 0 0,-41 67 0,54-79 0,25-50 0,4-15 0,-5 10 0,0 1 0,-2-1 0,0 0 0,-2 1 0,-1-1 0,-1 0 0,-1 1 0,-1 0 0,-1 0 0,-18-46 0,22 66 0,0 0 0,0 0 0,-1 0 0,0 0 0,1 0 0,-1 0 0,-1 1 0,1-1 0,0 1 0,-1 0 0,0 0 0,0 0 0,0 0 0,0 1 0,-6-3 0,7 4 0,0 0 0,-1 0 0,1 0 0,0 1 0,-1-1 0,1 1 0,0 0 0,-1 0 0,1 0 0,0 0 0,-1 1 0,1-1 0,0 1 0,0 0 0,-1 0 0,1 0 0,0 0 0,0 1 0,0-1 0,0 1 0,-4 3 0,-4 8 0,12-13 0,0 0 0,0 1 0,0-1 0,0 0 0,0 1 0,0-1 0,1 0 0,-1 0 0,0 0 0,0 0 0,0 0 0,0 0 0,1-1 0,-1 1 0,0 0 0,0 0 0,2-2 0,399-99 0,-294 71 0,-66 18 0,-42 11 0,0 1 0,-1 0 0,1 0 0,0 0 0,0 0 0,0 0 0,0 0 0,0 0 0,0 0 0,0 0 0,0 0 0,0 0 0,0 0 0,0-1 0,0 1 0,0 0 0,0 0 0,0 0 0,0 0 0,0 0 0,0 0 0,0 0 0,0 0 0,0 0 0,0 0 0,0-1 0,0 1 0,0 0 0,0 0 0,0 0 0,1 0 0,-1 0 0,0 0 0,0 0 0,0 0 0,0 0 0,0 0 0,0 0 0,0 0 0,0 0 0,0 0 0,0 0 0,-26 2 0,-653 103 0,629-92 0,50-13 0,0 0 0,0 0 0,0 0 0,0 0 0,1 0 0,-1 0 0,0 0 0,0 1 0,0-1 0,0 0 0,0 0 0,0 0 0,1 0 0,-1 0 0,0 0 0,0 1 0,0-1 0,0 0 0,0 0 0,0 0 0,0 0 0,0 1 0,0-1 0,0 0 0,0 0 0,0 0 0,0 0 0,0 1 0,0-1 0,0 0 0,0 0 0,0 0 0,0 1 0,0-1 0,0 0 0,0 0 0,0 0 0,0 0 0,0 1 0,0-1 0,0 0 0,0 0 0,0 0 0,-1 0 0,1 1 0,39 0 0,1-1 0,-1-1 0,43-9 0,32 0 0,-113 9 0,0 1 0,0 0 0,0 0 0,1-1 0,-1 1 0,0 0 0,0 0 0,0 0 0,0 0 0,0 0 0,0 0 0,0 1 0,0-1 0,1 0 0,-1 0 0,0 1 0,0-1 0,0 1 0,0-1 0,0 1 0,0-1 0,-1 1 0,1 0 0,0-1 0,0 1 0,0 0 0,0 0 0,-1-1 0,1 1 0,0 0 0,-1 0 0,1 1 0,0-1 0,15 3 0,1-7 0,0 0 0,-1-1 0,0-1 0,0 0 0,19-10 0,-5 3 0,419-176 0,-437 183 0,8-3 0,0 1 0,34-7 0,-50 13 0,-1 0 0,1 1 0,-1-1 0,1 1 0,0 0 0,-1 0 0,1 0 0,-1 0 0,1 1 0,-1-1 0,1 1 0,-1 0 0,1 0 0,-1 0 0,0 1 0,0-1 0,1 1 0,-1 0 0,0 0 0,0 0 0,-1 0 0,5 4 0,-5-3 0,0 1 0,0 0 0,0 0 0,-1 0 0,1 0 0,-1 0 0,0 0 0,-1 1 0,1-1 0,-1 0 0,1 0 0,-1 1 0,0-1 0,-1 0 0,1 1 0,-1-1 0,-1 5 0,-4 21 0,-2 1 0,-1-1 0,-16 35 0,-50 98 0,67-145 0,-18 34 0,-424 941 0,416-908 0,18-59 0,16-26 0,0 0 0,-1 0 0,1 0 0,0 0 0,-1 0 0,1 0 0,0 0 0,-1 0 0,1 0 0,0 0 0,-1 0 0,1 0 0,0-1 0,-1 1 0,1 0 0,0 0 0,0 0 0,-1 0 0,1-1 0,0 1 0,-1 0 0,1 0 0,0 0 0,0-1 0,0 1 0,-1 0 0,1-1 0,0 1 0,0 0 0,0 0 0,0-1 0,0 1 0,-1 0 0,1-1 0,0 1 0,0 0 0,0-1 0,0 1 0,0 0 0,0-1 0,0 1 0,-5-58 0,4 52 0,-3-93 0,-1-146 0,19 296 0,1 45 0,-15-57 0,-8-92 0,-25-931 0,32 806 0,2 66 0,5 71 0,-6 41 0,0 0 0,0 0 0,0-1 0,0 1 0,1 0 0,-1 0 0,0 0 0,0 0 0,0 0 0,0-1 0,0 1 0,0 0 0,0 0 0,0 0 0,0 0 0,0 0 0,0-1 0,0 1 0,1 0 0,-1 0 0,0 0 0,0 0 0,0 0 0,0 0 0,0 0 0,0 0 0,1 0 0,-1-1 0,0 1 0,0 0 0,0 0 0,0 0 0,0 0 0,1 0 0,-1 0 0,0 0 0,0 0 0,0 0 0,0 0 0,1 0 0,-1 0 0,0 0 0,0 0 0,0 0 0,0 0 0,0 0 0,1 1 0,-1-1 0,0 0 0,0 0 0,0 0 0,8 19 0,-1 16 0,-1 1 0,-2 0 0,-1 73 0,-17 120 0,9-175 0,-1 23 0,1 4 0,-24 119 0,29-198 0,0 0 0,0-1 0,0 1 0,-1-1 0,1 1 0,0-1 0,-1 1 0,1-1 0,-1 1 0,1-1 0,-1 1 0,0-1 0,0 0 0,0 1 0,1-1 0,-1 0 0,0 0 0,-1 0 0,0 2 0,1-5 0,-1 0 0,1 0 0,0-1 0,0 1 0,0 0 0,1 0 0,-1-1 0,0 1 0,1-1 0,0 1 0,-1 0 0,1-1 0,0-2 0,-14-441 0,15 327 0,-1 89 0,-1-27 0,2 0 0,10-56 0,-10 106 0,1 0 0,0 0 0,0 1 0,0-1 0,5-8 0,-6 14 0,-1 1 0,0-1 0,1 0 0,-1 1 0,1-1 0,-1 1 0,1-1 0,-1 0 0,1 1 0,-1-1 0,1 1 0,0-1 0,-1 1 0,1 0 0,0-1 0,0 1 0,-1 0 0,1-1 0,0 1 0,-1 0 0,2 0 0,-1 0 0,0 0 0,0 0 0,0 1 0,0-1 0,0 1 0,0-1 0,0 1 0,0-1 0,0 1 0,0 0 0,0 0 0,0-1 0,-1 1 0,1 0 0,0 0 0,-1 0 0,1 0 0,0-1 0,-1 1 0,1 2 0,8 17 0,-1 0 0,-1 1 0,-1 0 0,-1 1 0,-1-1 0,3 36 0,-4-31 0,76 653 0,-74-644 0,-2-20 0,-1 0 0,0 0 0,-1 0 0,0 0 0,-2 0 0,0 0 0,-5 27 0,6-41 0,0 0 0,0 0 0,0-1 0,0 1 0,-1 0 0,1-1 0,0 1 0,-1 0 0,1-1 0,-1 1 0,1 0 0,0-1 0,-1 1 0,1-1 0,-1 1 0,0-1 0,1 1 0,-1-1 0,1 1 0,-1-1 0,0 1 0,1-1 0,-1 0 0,0 1 0,0-1 0,1 0 0,-1 0 0,0 0 0,0 0 0,1 1 0,-1-1 0,0 0 0,0 0 0,1 0 0,-1-1 0,0 1 0,0 0 0,1 0 0,-1 0 0,0 0 0,0-1 0,1 1 0,-1 0 0,0-1 0,1 1 0,-1-1 0,0 1 0,1 0 0,-1-1 0,1 0 0,-1 1 0,1-1 0,-1 1 0,1-1 0,-1 1 0,1-1 0,-1-1 0,-5-4 0,1-1 0,0 0 0,0 0 0,-6-13 0,-8-21 0,2-1 0,2-1 0,-14-64 0,-16-141 0,42 228 0,-18-120 0,-7-246 0,28 370 0,3-52 0,-3 65 0,1-1 0,-1 1 0,1-1 0,0 1 0,0 0 0,0-1 0,0 1 0,1 0 0,-1 0 0,1 0 0,0 0 0,0 0 0,0 1 0,3-5 0,-4 7 0,0-1 0,-1 1 0,1 0 0,-1 0 0,1-1 0,-1 1 0,1 0 0,0 0 0,-1-1 0,1 1 0,-1 0 0,1 0 0,0 0 0,-1 0 0,1 0 0,0 0 0,-1 0 0,1 0 0,-1 0 0,1 0 0,0 1 0,-1-1 0,1 0 0,-1 0 0,1 0 0,0 1 0,-1-1 0,1 0 0,-1 1 0,1-1 0,-1 1 0,1-1 0,-1 0 0,1 1 0,-1-1 0,0 1 0,1-1 0,-1 1 0,0-1 0,1 2 0,5 10 0,0-1 0,-1 1 0,0 1 0,-1-1 0,-1 1 0,0 0 0,-1-1 0,0 1 0,0 18 0,2 2 0,33 446 0,-29 6 0,-8-417 0,1-21 0,0 13 0,-9 81 0,7-138 0,1 0 0,0 0 0,-1 0 0,0 0 0,1 0 0,-1 0 0,0 0 0,-1 0 0,1 0 0,0 0 0,-1 0 0,0-1 0,-3 5 0,4-7 0,1 1 0,-1-1 0,0 1 0,0-1 0,0 1 0,1-1 0,-1 0 0,0 1 0,0-1 0,0 0 0,0 0 0,0 0 0,0 0 0,0 0 0,0 0 0,0 0 0,1 0 0,-1 0 0,0 0 0,0-1 0,0 1 0,0 0 0,0 0 0,0-1 0,1 1 0,-1-1 0,0 1 0,-1-2 0,-4-3 0,0 0 0,1-1 0,-1 0 0,1 0 0,1 0 0,-1 0 0,1-1 0,0 0 0,-3-8 0,-14-35 0,2-2 0,2 0 0,-13-76 0,-17-172 0,39 237 0,0 7 0,-9-67 0,-3-155 0,25 221 0,-1 51 0,2 14 0,-1 14 0,-1 1 0,0 0 0,0 42 0,-2-37 0,6 153 0,-20 260 0,11-422 0,-2 0 0,0 0 0,-7 22 0,9-39 0,1 0 0,0 0 0,-1 0 0,0 0 0,1-1 0,-1 1 0,0 0 0,0 0 0,0-1 0,0 1 0,0 0 0,0-1 0,-1 1 0,1-1 0,0 0 0,-1 1 0,1-1 0,-1 0 0,1 0 0,-1 0 0,0 0 0,0 0 0,1 0 0,-3 0 0,2-1 0,0-1 0,-1 0 0,1 1 0,0-1 0,0 0 0,0 0 0,0 0 0,0 0 0,0-1 0,0 1 0,1 0 0,-1-1 0,0 0 0,1 1 0,-1-1 0,1 0 0,0 0 0,-1 1 0,1-1 0,-2-4 0,-12-25 0,2 0 0,1-1 0,1 0 0,1-1 0,-6-45 0,13 63 0,-43-207 0,-26-343 0,70 540 0,0 3 0,0 0 0,2 0 0,0 0 0,1 0 0,1 0 0,7-28 0,-9 48 0,1 0 0,-1 1 0,0-1 0,0 1 0,1-1 0,-1 1 0,1 0 0,0-1 0,-1 1 0,1-1 0,0 1 0,0 0 0,0 0 0,0-1 0,0 1 0,0 0 0,0 0 0,0 0 0,0 0 0,0 0 0,1 0 0,-1 0 0,0 1 0,1-1 0,-1 0 0,1 1 0,-1-1 0,1 1 0,-1 0 0,1-1 0,-1 1 0,1 0 0,-1 0 0,1 0 0,-1 0 0,1 0 0,-1 0 0,1 0 0,-1 1 0,1-1 0,-1 0 0,1 1 0,-1-1 0,1 1 0,-1 0 0,0 0 0,1-1 0,-1 1 0,0 0 0,2 2 0,5 3 0,0 1 0,0 0 0,-1 0 0,0 1 0,-1 0 0,8 13 0,3 8 0,-2 2 0,-1 0 0,-1 1 0,-2 0 0,-1 1 0,-2 0 0,6 48 0,-3 10 0,-3 141 0,-8-190 0,1-4 0,-2 1 0,-1-1 0,-14 66 0,16-100 0,-1-1 0,0 0 0,0 1 0,-1-1 0,1 0 0,-1 0 0,1 0 0,-1 0 0,0 0 0,0-1 0,0 1 0,-1 0 0,-3 2 0,5-4 0,0 0 0,-1-1 0,1 1 0,0-1 0,-1 1 0,1-1 0,-1 0 0,1 0 0,-1 1 0,1-1 0,-1 0 0,1 0 0,-1-1 0,1 1 0,0 0 0,-1 0 0,1-1 0,-1 1 0,1-1 0,0 1 0,-1-1 0,1 1 0,0-1 0,-1 0 0,1 0 0,0 0 0,0 0 0,0 0 0,0 0 0,0 0 0,0 0 0,0 0 0,0 0 0,0 0 0,0-2 0,-7-7 0,1-1 0,1 1 0,0-1 0,0 0 0,1 0 0,-4-15 0,-21-83 0,13 20 0,4 0 0,3-1 0,5-1 0,3 1 0,15-121 0,-12 194 0,10-72 0,-10 82 0,1 0 0,-1 1 0,1-1 0,0 0 0,1 1 0,-1 0 0,1 0 0,7-11 0,-10 17 0,0-1 0,1 1 0,-1 0 0,0 0 0,0-1 0,1 1 0,-1 0 0,0 0 0,0-1 0,1 1 0,-1 0 0,0 0 0,1 0 0,-1-1 0,0 1 0,1 0 0,-1 0 0,0 0 0,1 0 0,-1 0 0,0 0 0,1 0 0,-1 0 0,1 0 0,-1 0 0,0 0 0,1 0 0,-1 0 0,0 0 0,1 0 0,-1 0 0,1 0 0,8 15 0,-4 11 0,-1 0 0,-2 0 0,0 0 0,-4 46 0,1-26 0,-49 684 0,48-710 0,-13 72 0,14-85 0,-1-1 0,0 0 0,0 0 0,0 0 0,-1 0 0,0 0 0,0 0 0,0 0 0,-1-1 0,-4 6 0,7-10 0,1-1 0,-1 1 0,1-1 0,-1 1 0,0-1 0,1 1 0,-1-1 0,0 1 0,0-1 0,1 0 0,-1 1 0,0-1 0,0 0 0,0 0 0,1 0 0,-1 1 0,0-1 0,0 0 0,0 0 0,0 0 0,1 0 0,-1-1 0,0 1 0,0 0 0,0 0 0,0 0 0,1-1 0,-1 1 0,0 0 0,0-1 0,1 1 0,-1 0 0,0-1 0,1 1 0,-1-1 0,0 0 0,1 1 0,-1-1 0,1 1 0,-1-1 0,1 0 0,-2-1 0,-2-5 0,-1 0 0,1 0 0,0 0 0,1-1 0,0 0 0,0 1 0,0-1 0,-1-11 0,-11-79 0,13 80 0,-13-153 0,16-339 0,0 483 0,-2 14 0,2-1 0,-1 1 0,2 0 0,0-1 0,0 1 0,1 0 0,1 0 0,6-16 0,-10 28 0,0 1 0,1 0 0,-1 0 0,0-1 0,0 1 0,0 0 0,0 0 0,1 0 0,-1-1 0,0 1 0,0 0 0,0 0 0,1 0 0,-1-1 0,0 1 0,0 0 0,1 0 0,-1 0 0,0 0 0,0 0 0,1 0 0,-1 0 0,0 0 0,1 0 0,-1-1 0,0 1 0,0 0 0,1 0 0,-1 1 0,0-1 0,1 0 0,-1 0 0,0 0 0,0 0 0,1 0 0,-1 0 0,11 16 0,-1 18 0,-1 1 0,-2-1 0,-1 2 0,1 48 0,-4-51 0,18 225 0,-11 0 0,-39 414 0,25-637 0,-13 56 0,16-88 0,1-1 0,-1 1 0,0 0 0,0-1 0,0 1 0,0-1 0,-1 0 0,1 1 0,0-1 0,-1 0 0,-3 4 0,4-6 0,1 0 0,0 1 0,-1-1 0,1 0 0,-1 0 0,1 0 0,-1 0 0,1 0 0,-1 0 0,1 0 0,-1 0 0,1 0 0,-1 0 0,1 0 0,-1 0 0,1 0 0,-1 0 0,1 0 0,-1 0 0,1-1 0,-1 1 0,1 0 0,-1 0 0,1-1 0,0 1 0,-1 0 0,1 0 0,-1-1 0,1 1 0,0-1 0,-1 1 0,1 0 0,0-1 0,-1 1 0,1-1 0,0 0 0,-5-7 0,1 0 0,0 0 0,1-1 0,0 0 0,-3-14 0,-16-91 0,4-1 0,-3-201 0,18 238 0,-5-91 0,22-258 0,-4 369 0,-11 58 0,1 0 0,0-1 0,0 1 0,0 0 0,0 0 0,0 0 0,0 0 0,0-1 0,0 1 0,0 0 0,0 0 0,0 0 0,0-1 0,0 1 0,0 0 0,0 0 0,0 0 0,0 0 0,0-1 0,0 1 0,0 0 0,1 0 0,-1 0 0,0 0 0,0-1 0,0 1 0,0 0 0,0 0 0,0 0 0,0 0 0,1 0 0,-1-1 0,0 1 0,0 0 0,0 0 0,0 0 0,1 0 0,-1 0 0,0 0 0,0 0 0,0 0 0,0 0 0,1 0 0,-1 0 0,0 0 0,0 0 0,0 0 0,0 0 0,1 0 0,-1 0 0,0 0 0,0 0 0,0 0 0,1 0 0,-1 0 0,0 0 0,0 0 0,0 0 0,1 0 0,5 29 0,3 75 0,-4 1 0,-12 141 0,-45 214 0,46-416 0,0 5 0,-2-1 0,-22 77 0,19-108 0,11-17 0,-1 0 0,1 0 0,-1 0 0,1 0 0,0 0 0,-1 0 0,1 0 0,-1 0 0,1 0 0,0 0 0,-1 0 0,1-1 0,0 1 0,-1 0 0,1 0 0,0 0 0,-1-1 0,1 1 0,0 0 0,0 0 0,-1-1 0,1 1 0,0 0 0,0-1 0,0 1 0,-1 0 0,1-1 0,0 1 0,0 0 0,0-1 0,0 1 0,0-1 0,0 1 0,-1 0 0,1-1 0,-4-17 0,0-1 0,1 1 0,0-23 0,-2-858 0,9 789 0,-3 71 0,2-64 0,18-127 0,-20 224 0,0 0 0,0 1 0,1-1 0,0 0 0,0 0 0,0 1 0,1-1 0,3-5 0,-6 11 0,0 0 0,0 0 0,1-1 0,-1 1 0,0 0 0,0 0 0,1 0 0,-1-1 0,0 1 0,0 0 0,1 0 0,-1 0 0,0 0 0,1-1 0,-1 1 0,0 0 0,1 0 0,-1 0 0,0 0 0,1 0 0,-1 0 0,0 0 0,1 0 0,-1 0 0,0 0 0,1 0 0,-1 0 0,0 0 0,1 1 0,-1-1 0,0 0 0,1 0 0,-1 0 0,0 0 0,0 0 0,1 1 0,-1-1 0,0 0 0,0 0 0,1 1 0,-1-1 0,0 0 0,1 1 0,12 32 0,0 34 0,-3 2 0,0 95 0,-8-126 0,15 900 0,-26-800 0,9-136 0,-1 7 0,0 0 0,-1 0 0,0 0 0,-5 14 0,7-22 0,-1-1 0,1 1 0,0 0 0,-1-1 0,1 1 0,0-1 0,-1 1 0,1 0 0,-1-1 0,1 1 0,-1-1 0,1 1 0,-1-1 0,1 0 0,-1 1 0,0-1 0,1 1 0,-1-1 0,0 0 0,1 0 0,-1 1 0,0-1 0,1 0 0,-1 0 0,-1 0 0,1 0 0,-1-1 0,1 1 0,-1-1 0,1 0 0,-1 1 0,1-1 0,-1 0 0,1 0 0,0 0 0,-1 0 0,1 0 0,0 0 0,0-1 0,0 1 0,0 0 0,-1-2 0,-18-29 0,1-1 0,1 0 0,3-1 0,-20-60 0,16 44 0,-167-511 0,153 435 0,6-1 0,-17-203 0,43 317 0,-1-75 0,2 82 0,1 0 0,-1 0 0,1 0 0,0 0 0,1 0 0,0 0 0,0 1 0,0-1 0,0 0 0,6-7 0,-8 12 0,1 0 0,0 0 0,-1 0 0,1 0 0,0 0 0,0 1 0,-1-1 0,1 0 0,0 0 0,0 1 0,0-1 0,0 0 0,0 1 0,0-1 0,0 1 0,0-1 0,1 1 0,-1 0 0,0-1 0,0 1 0,0 0 0,0 0 0,0 0 0,1 0 0,-1 0 0,0 0 0,0 0 0,0 0 0,0 1 0,1-1 0,1 1 0,-1 0 0,1 1 0,0 0 0,-1-1 0,1 1 0,-1 0 0,0 0 0,1 0 0,-1 1 0,0-1 0,0 1 0,2 4 0,5 8 0,-2 0 0,0 0 0,-1 1 0,0 0 0,-2 1 0,6 29 0,6 112 0,-14-120 0,-6 678 0,3-698 0,0 9 0,-1 1 0,-1-1 0,-1 0 0,-10 31 0,5-41 0,1-19 0,-3-29 0,-13-123 0,19 104 0,-3 1 0,-19-69 0,11 86 0,16 32 0,-1-1 0,1 1 0,0-1 0,-1 1 0,1-1 0,-1 1 0,1 0 0,-1-1 0,1 1 0,-1 0 0,1 0 0,-1-1 0,1 1 0,-1 0 0,0 0 0,1 0 0,-1-1 0,1 1 0,-1 0 0,0 0 0,1 0 0,-1 0 0,1 0 0,-1 0 0,0 1 0,1-1 0,-1 0 0,0 0 0,-3 3 0,2 0 0,-1 0 0,0 0 0,1 0 0,-1 0 0,1 1 0,0-1 0,0 0 0,0 1 0,1 0 0,-1 0 0,1-1 0,-2 7 0,-15 50 0,3 0 0,-8 66 0,-6 131 0,18-144 0,10-110 0,-8 46 0,9-48 0,0-1 0,0 0 0,0 0 0,0 1 0,0-1 0,0 0 0,0 1 0,0-1 0,0 0 0,0 0 0,-1 0 0,1 1 0,0-1 0,0 0 0,0 0 0,0 0 0,-1 1 0,1-1 0,0 0 0,0 0 0,-1 0 0,1 0 0,0 1 0,0-1 0,0 0 0,-1 0 0,1 0 0,0 0 0,-1 0 0,1 0 0,0 0 0,0 0 0,-1 0 0,1 0 0,0 0 0,0 0 0,-1 0 0,1 0 0,0 0 0,0 0 0,-1 0 0,1 0 0,-1-1 0,-13-23 0,-4-35 0,1-1 0,4-1 0,-10-113 0,14 106 0,9 64 0,-40-468 0,45 390 0,-5 81 0,0-1 0,0 1 0,0-1 0,0 1 0,0 0 0,0-1 0,1 1 0,-1 0 0,0-1 0,1 1 0,-1 0 0,1-1 0,0 1 0,0 0 0,-1 0 0,1 0 0,0 0 0,0 0 0,0 0 0,0 0 0,0 0 0,2-1 0,-2 2 0,0 1 0,1 0 0,-1 0 0,0 0 0,0 0 0,0 0 0,0 0 0,0 0 0,0 0 0,0 0 0,0 1 0,0-1 0,0 0 0,-1 1 0,1-1 0,0 0 0,-1 1 0,1-1 0,-1 1 0,0-1 0,1 3 0,13 47 0,-1 1 0,-3 1 0,4 68 0,-5-44 0,8 75 0,16 113 0,-31-260 0,2-14 0,1-27 0,7-98 0,-5-1 0,-7 0 0,-22-178 0,31 416 0,-8 164 0,-32 128 0,29-383 0,2-3 0,0-1 0,-1 0 0,-1 0 0,1 0 0,-1 0 0,-1 0 0,1 0 0,-1 0 0,-6 9 0,9-16 0,0-1 0,-1 0 0,1 0 0,0 0 0,0 1 0,-1-1 0,1 0 0,0 0 0,-1 0 0,1 0 0,0 0 0,-1 1 0,1-1 0,0 0 0,-1 0 0,1 0 0,0 0 0,-1 0 0,1 0 0,0 0 0,-1 0 0,1 0 0,0-1 0,-1 1 0,1 0 0,0 0 0,-1 0 0,1 0 0,0 0 0,0 0 0,-1-1 0,1 1 0,0 0 0,-1 0 0,1 0 0,0-1 0,0 1 0,0 0 0,-1-1 0,1 1 0,0 0 0,0 0 0,0-1 0,-1 1 0,1 0 0,0-1 0,0 1 0,0 0 0,0-1 0,0 1 0,0 0 0,0-1 0,0 1 0,0 0 0,0-1 0,0 1 0,0 0 0,0-1 0,0 1 0,0-1 0,-3-19 0,1 0 0,1 0 0,0 0 0,2 0 0,0 0 0,6-30 0,114-508 0,-75 375 0,-38 141 0,-6 31 0,-1 1 0,2-1 0,-1 1 0,1-1 0,1 1 0,0 1 0,7-15 0,-4 23 0,-2 13 0,2 19 0,-2 0 0,-1 1 0,-1-1 0,-3 44 0,1-21 0,0 4 0,-1 23 0,4 0 0,3-1 0,23 107 0,-28-180 0,9 33 0,-13-75 0,-3-1 0,-26-182 0,-2-237 0,42 115 0,-3 266 0,3 1 0,27-110 0,-35 177 0,1 0 0,0 1 0,0-1 0,0 1 0,0-1 0,1 1 0,6-9 0,-8 13 0,-1 1 0,1-1 0,-1 1 0,0 0 0,1-1 0,-1 1 0,1 0 0,-1-1 0,1 1 0,-1 0 0,1 0 0,-1 0 0,1-1 0,-1 1 0,1 0 0,-1 0 0,1 0 0,-1 0 0,1 0 0,0 0 0,-1 0 0,1 0 0,-1 0 0,1 0 0,-1 0 0,1 0 0,-1 1 0,1-1 0,-1 0 0,1 0 0,-1 0 0,1 1 0,-1-1 0,1 0 0,-1 1 0,1-1 0,-1 0 0,1 1 0,-1-1 0,0 1 0,1-1 0,-1 1 0,0-1 0,1 1 0,-1-1 0,0 1 0,0-1 0,0 1 0,1-1 0,-1 1 0,0 0 0,6 16 0,0 1 0,-1 0 0,-1 0 0,-1 0 0,0 0 0,-2 1 0,0 23 0,1-4 0,12 1114 0,-16-1050 0,3-66 0,-1-36 0,0 0 0,0 0 0,0 0 0,0 0 0,0 0 0,0-1 0,0 1 0,0 0 0,0 0 0,1 0 0,-1 0 0,0 0 0,0 0 0,0 0 0,0 0 0,0 0 0,0 0 0,0 0 0,0 0 0,0 0 0,1 0 0,-1 0 0,0 0 0,0 0 0,0 0 0,6-64 0,11-367 0,4-71 0,-17 439 0,13-132 0,-14 183 0,0 27 0,0 231 0,-5-159 0,-7 352-3461,-3 281-278,20-239 4155,-2-386-416,-1-72 0,-5-23 0,0 0 0,0 0 0,0 0 0,0 0 0,0 1 0,0-1 0,1 0 0,-1 0 0,0 0 0,0 0 0,0 0 0,0 0 0,0 0 0,0 0 0,0 1 0,1-1 0,-1 0 0,0 0 0,0 0 0,0 0 0,0 0 0,1 0 0,-1 0 0,0 0 0,0 0 0,0 0 0,0 0 0,0 0 0,1 0 0,-1 0 0,0 0 0,0 0 0,0 0 0,0 0 0,1 0 0,-1 0 0,0 0 0,0 0 0,0-1 0,0 1 0,0 0 0,0 0 0,1 0 0,-1 0 0,0 0 0,0 0 0,0 0 0,0-1 0,0 1 0,0 0 0,0 0 0,0 0 0,0 0 0,1-1 0,13-34 0,-12 30 0,68-191 5072,-5 17-3360,-63 173-1712,1-3 0,0 1 0,0-1 0,-1 0 0,0 0 0,1-17 0,-3 25 0,-1-1 0,1 0 0,0 0 0,-1 0 0,1 0 0,-1 0 0,1 0 0,-1 0 0,0 0 0,0 1 0,0-1 0,0 0 0,0 1 0,0-1 0,0 1 0,-1-1 0,1 1 0,-1-1 0,1 1 0,-1 0 0,1 0 0,-1 0 0,0 0 0,1 0 0,-1 0 0,0 0 0,0 1 0,0-1 0,0 0 0,0 1 0,-2-1 0,-15-3 0,-1-2 0,1 0 0,0-1 0,1-1 0,-1-1 0,-30-20 0,41 22 0,-1 0 0,1 0 0,0-1 0,1 0 0,0 0 0,0-1 0,1 0 0,0 0 0,0-1 0,1 1 0,1-1 0,-1 0 0,2-1 0,-5-14 0,5 14 0,1-1 0,-1 1 0,2 0 0,-1-1 0,2 1 0,0-1 0,0 1 0,1-1 0,0 0 0,3-12 0,-1 16 0,0 1 0,0 0 0,1 0 0,0 0 0,0 0 0,1 0 0,-1 1 0,1 0 0,1 0 0,-1 0 0,1 1 0,0 0 0,0 0 0,1 0 0,0 1 0,7-4 0,11-5 0,0 1 0,1 1 0,1 2 0,0 0 0,0 2 0,1 1 0,28-2 0,-22 4 0,1 2 0,-1 1 0,1 2 0,-1 1 0,49 10 0,-79-12 0,-1 1 0,1 0 0,-1 0 0,1 0 0,-1 0 0,0 1 0,0-1 0,1 1 0,-1 0 0,0 0 0,0 0 0,4 4 0,-6-5 0,-1-1 0,0 1 0,1 0 0,-1-1 0,0 1 0,1 0 0,-1-1 0,0 1 0,0 0 0,0-1 0,0 1 0,0 0 0,0 0 0,0-1 0,0 1 0,0 0 0,0-1 0,0 1 0,0 0 0,0-1 0,0 1 0,-1 0 0,1-1 0,0 1 0,-1 0 0,-1 2 0,0-1 0,1 1 0,-2-1 0,1 0 0,0 0 0,0 0 0,-1 0 0,1 0 0,-5 2 0,-17 7 0,-1 0 0,-1-1 0,0-1 0,0-2 0,0 0 0,-38 3 0,-529 52 0,358-37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48:28.495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0 0 24575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48:28.495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0 0 24575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48:29.73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0 24575,'4'0'0,"16"0"0,12 0 0,7 0 0,-1 0 0,0 0 0,-8 0-8191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48:34.180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0 24575,'4'4'0,"7"7"0,1 0-8191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48:34.56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0 0 24575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48:41.764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0:57.13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0:58.880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0:59.66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20.757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22.307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48:29.73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0 24575,'4'0'0,"16"0"0,12 0 0,7 0 0,-1 0 0,0 0 0,-8 0-8191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22.662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27.702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40.935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41.41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41.787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42.901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361 0 24575,'-11'36'0,"3"1"0,-8 67 0,9-43 0,-127 1365-9816,113-1128 9557,-40 799-125,39-629 389,12-276-14,-19 655 10415,29-833-10493,-1 36 366,1-48-344,-1 0 0,1 0 0,0-1-1,-1 1 1,1 0 0,-1 0 0,1-1 0,-1 1-1,0 0 1,0-1 0,0 1 0,0-1-1,0 1 1,0-1 0,0 1 0,-1-1-1,1 0 1,0 0 0,-1 0 0,1 1-1,-1-1 1,-1 1 0,-14 0-6761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43.27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48.17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2:00.69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2:09.59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48:34.180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0 24575,'4'4'0,"7"7"0,1 0-8191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2:11.286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2:11.74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2:12.930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2:15.165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2:15.785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1 128 24575,'22'-4'0,"49"-2"0,79-5 0,95 1 0,105 1 0,92 2 0,60-6-6252,67-2 6252,4-2 0,-45 2 0,-91 3 0,-120 3-1939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47:57.98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1517 1673 24575,'-3'0'0,"0"0"0,0 0 0,0 0 0,1-1 0,-1 1 0,0-1 0,1 0 0,-1 0 0,0 0 0,1 0 0,-1 0 0,1-1 0,-1 1 0,1-1 0,0 1 0,-3-3 0,5 4 0,0-1 0,-1 1 0,1-1 0,0 1 0,-1-1 0,1 1 0,0-1 0,0 0 0,-1 1 0,1-1 0,0 1 0,0-1 0,0 0 0,0 1 0,0-1 0,0 1 0,-1-1 0,2 0 0,-1 1 0,0-1 0,0 1 0,0-1 0,0 0 0,0 1 0,0-1 0,1 0 0,0-1 0,0 1 0,1-1 0,-1 1 0,0 0 0,1 0 0,-1-1 0,0 1 0,1 0 0,0 0 0,-1 0 0,1 1 0,0-1 0,2-1 0,23-6 0,-1 1 0,1 1 0,1 1 0,-1 1 0,38 0 0,-39 4 0,0-2 0,0-1 0,1-1 0,-2-1 0,1-1 0,27-11 0,-52 16 0,1 1 0,-1-1 0,1 1 0,-1-1 0,1 1 0,-1-1 0,0 0 0,1 0 0,-1 1 0,0-1 0,0 0 0,0 0 0,1 0 0,-1-1 0,0 1 0,-1 0 0,1 0 0,0 0 0,0-1 0,0 1 0,-1 0 0,1-1 0,-1 1 0,1-1 0,-1 1 0,1-1 0,-1 1 0,0-4 0,0 3 0,-1-1 0,0 0 0,-1 1 0,1-1 0,0 1 0,-1 0 0,1-1 0,-1 1 0,0 0 0,0 0 0,0 0 0,0 0 0,0 0 0,-3-2 0,-10-6 0,0 0 0,0 1 0,-33-13 0,-110-31 0,123 43 0,-1 2 0,0 1 0,-1 1 0,-71 0 0,46 3 0,28 0 0,0 1 0,1 2 0,-1 2 0,0 0 0,-41 10 0,73-12 0,1 1 0,0-1 0,0 0 0,0 0 0,-1 1 0,1-1 0,0 0 0,0 1 0,0-1 0,0 1 0,-1 0 0,1-1 0,0 1 0,0 0 0,0 0 0,1-1 0,-3 3 0,17 4 0,50 1 0,814 3 0,-586-13 0,-77 1 0,-605 4 0,256 4 0,-134 25 0,-896 197 0,1106-214 0,50-8 0,36-4 0,187-7 0,124 3 0,-201 14 0,33 1 0,-147-13 0,-14 0 0,0 0 0,0-1 0,-1 0 0,16-3 0,-23 3 0,-1 0 0,1-1 0,0 0 0,0 1 0,0-1 0,0 0 0,0 0 0,-1 0 0,1 0 0,0 0 0,-1 0 0,1 0 0,-1 0 0,1-1 0,-1 1 0,0-1 0,1 1 0,-1-1 0,0 1 0,0-1 0,0 0 0,0 0 0,-1 0 0,1 1 0,0-1 0,-1 0 0,1-3 0,15-92 0,-5-2 0,-1-141 0,-12 193 0,-3 0 0,-1 1 0,-3 0 0,-2 0 0,-1 1 0,-3 1 0,-1 0 0,-40-73 0,48 104 0,0 0 0,0 1 0,-2 0 0,1 0 0,-1 1 0,-1 1 0,0 0 0,-1 0 0,0 1 0,0 0 0,-1 1 0,0 1 0,0 0 0,-22-8 0,33 15 0,0-1 0,0 1 0,0 0 0,0 0 0,0 0 0,0 0 0,0 0 0,0 0 0,0 1 0,0-1 0,0 1 0,0-1 0,0 1 0,0 0 0,0 0 0,1 0 0,-1 0 0,0 0 0,1 0 0,-1 0 0,1 1 0,-1-1 0,1 0 0,-1 1 0,1 0 0,0-1 0,0 1 0,0 0 0,0-1 0,0 1 0,0 0 0,0 0 0,0 0 0,1 0 0,-1 0 0,1 2 0,-5 11 0,2 1 0,0-1 0,-2 26 0,4-31 0,-9 168 0,10-153 0,1-1 0,1 0 0,1 0 0,2 0 0,8 30 0,-2-36 0,-2-27 0,-1-34 0,-7 1 0,-2-1 0,-2 1 0,-1 0 0,-18-73 0,-63-161 0,62 225 0,23 51 0,0-1 0,0 1 0,0 0 0,-1 0 0,1 0 0,0-1 0,0 1 0,0 0 0,-1 0 0,1 0 0,0 0 0,0 0 0,-1 0 0,1 0 0,0 0 0,-1 0 0,1 0 0,0-1 0,0 1 0,-1 0 0,1 0 0,0 1 0,0-1 0,-1 0 0,1 0 0,0 0 0,-1 0 0,1 0 0,0 0 0,0 0 0,-1 0 0,1 0 0,0 1 0,0-1 0,0 0 0,-1 0 0,1 0 0,0 0 0,0 1 0,0-1 0,-1 0 0,1 0 0,0 1 0,0-1 0,0 0 0,0 0 0,0 1 0,0-1 0,-1 0 0,1 0 0,0 1 0,0-1 0,0 0 0,0 0 0,0 1 0,0-1 0,0 1 0,-6 20 0,-14 98 0,6 1 0,1 126 0,11-200 0,2-35 0,0-4 0,0 0 0,0 1 0,-1-1 0,0 0 0,-1 0 0,-3 10 0,5-16 0,0 0 0,-1 0 0,1-1 0,0 1 0,-1 0 0,1-1 0,-1 1 0,1-1 0,-1 1 0,1 0 0,-1-1 0,0 1 0,1-1 0,-1 0 0,0 1 0,1-1 0,-1 1 0,0-1 0,0 0 0,1 0 0,-1 1 0,0-1 0,0 0 0,1 0 0,-2 0 0,-1 0 0,1-1 0,0 1 0,-1-1 0,1 0 0,0 0 0,0 0 0,-1 0 0,1 0 0,0 0 0,0-1 0,0 1 0,-3-4 0,-22-21 0,2-1 0,0-1 0,-40-62 0,52 72 0,-53-77 0,4-3 0,5-2 0,4-3 0,-43-119 0,92 211 0,0 1 0,1-1 0,1 0 0,-3-17 0,5 28 0,0-1 0,0 1 0,0-1 0,0 1 0,-1-1 0,1 1 0,0-1 0,0 1 0,0-1 0,0 1 0,0-1 0,0 1 0,0-1 0,0 1 0,0-1 0,0 1 0,1-1 0,-1 1 0,0-1 0,0 1 0,0-1 0,1 1 0,-1-1 0,0 1 0,0 0 0,1-1 0,-1 1 0,0-1 0,1 1 0,-1 0 0,1-1 0,-1 1 0,0 0 0,1 0 0,-1-1 0,1 1 0,-1 0 0,1 0 0,-1 0 0,1-1 0,-1 1 0,1 0 0,-1 0 0,1 0 0,-1 0 0,1 0 0,-1 0 0,1 0 0,-1 0 0,1 0 0,-1 0 0,1 0 0,-1 0 0,1 1 0,-1-1 0,1 0 0,6 4 0,-1 1 0,0-1 0,0 1 0,-1 0 0,1 0 0,-1 1 0,0-1 0,4 8 0,41 60 0,-43-62 0,51 90 0,-4 3 0,-5 2 0,59 185 0,-89-227 0,-17-39 0,-3-26 0,1 1 0,-1 0 0,0 0 0,0 0 0,1-1 0,-1 1 0,0 0 0,1-1 0,-1 1 0,0 0 0,1-1 0,-1 1 0,0-1 0,1 1 0,-1-1 0,1 1 0,-1-1 0,1 0 0,-1 1 0,1-1 0,0 0 0,-1 1 0,1-1 0,0 0 0,-1 1 0,1-1 0,0-1 0,-18-26 0,1-1 0,2-1 0,1-1 0,1 0 0,-16-62 0,28 91 0,0 0 0,1 0 0,-1-1 0,1 1 0,0 0 0,0 0 0,0-1 0,0 1 0,0 0 0,0 0 0,1 0 0,-1-1 0,1 1 0,-1 0 0,2-3 0,-1 4 0,-1 1 0,1-1 0,0 1 0,-1-1 0,1 1 0,0-1 0,0 1 0,-1-1 0,1 1 0,0-1 0,0 1 0,-1 0 0,1-1 0,0 1 0,0 0 0,0 0 0,0 0 0,-1 0 0,1 0 0,0 0 0,0 0 0,0 0 0,0 0 0,0 0 0,-1 0 0,2 1 0,5 1 0,-1 0 0,0 1 0,0 0 0,-1 0 0,1 0 0,-1 1 0,1 0 0,7 8 0,10 12 0,32 41 0,3 6 0,-58-71 0,0-1 0,0 1 0,0 0 0,0 0 0,1-1 0,-1 1 0,0 0 0,0 0 0,0-1 0,0 1 0,0 0 0,0 0 0,0 0 0,1-1 0,-1 1 0,0 0 0,0 0 0,0 0 0,0-1 0,1 1 0,-1 0 0,0 0 0,0 0 0,0 0 0,1 0 0,-1 0 0,0 0 0,0-1 0,1 1 0,-1 0 0,0 0 0,0 0 0,1 0 0,-1 0 0,0 0 0,0 0 0,0 0 0,1 0 0,-1 0 0,0 0 0,0 0 0,1 1 0,-1-1 0,0 0 0,0 0 0,1 0 0,-1 0 0,0 0 0,0 0 0,0 0 0,1 1 0,-1-1 0,0 0 0,0 0 0,0 0 0,0 1 0,1-1 0,-1 0 0,0 0 0,0 0 0,0 1 0,0-1 0,0 0 0,0 0 0,0 1 0,-2-26 0,2 24 0,-9-53 0,-14-73 0,-10-251 0,33 374 0,-1 1 0,1-1 0,1 0 0,-1 1 0,1-1 0,-1 1 0,1-1 0,0 1 0,0-1 0,0 1 0,1 0 0,-1-1 0,1 1 0,2-4 0,-3 7 0,-1-1 0,1 1 0,0 0 0,-1-1 0,1 1 0,-1-1 0,1 1 0,0 0 0,-1 0 0,1 0 0,0-1 0,-1 1 0,1 0 0,0 0 0,-1 0 0,1 0 0,0 0 0,0 0 0,-1 0 0,1 0 0,0 0 0,-1 0 0,1 1 0,0-1 0,0 1 0,25 20 0,-7 4 0,-1 1 0,-1 1 0,17 38 0,35 92 0,-61-137 0,-1-4 0,-6-13 0,-2-6 0,-8-14 0,-13-29 0,1-1 0,2 0 0,3-2 0,-16-72 0,31 115 0,0 0 0,1 0 0,-1 0 0,1 0 0,0 0 0,1-7 0,-1 12 0,0 1 0,0-1 0,1 1 0,-1-1 0,0 1 0,0-1 0,0 1 0,0-1 0,0 1 0,1-1 0,-1 1 0,0-1 0,0 1 0,1 0 0,-1-1 0,0 1 0,1-1 0,-1 1 0,1 0 0,-1-1 0,0 1 0,1 0 0,-1 0 0,1-1 0,-1 1 0,1 0 0,-1 0 0,1 0 0,-1-1 0,1 1 0,-1 0 0,1 0 0,-1 0 0,1 0 0,-1 0 0,1 0 0,-1 0 0,1 0 0,-1 0 0,1 0 0,-1 0 0,1 1 0,-1-1 0,1 0 0,-1 0 0,1 0 0,-1 1 0,0-1 0,1 0 0,-1 0 0,1 1 0,-1-1 0,0 0 0,1 1 0,-1-1 0,1 1 0,-1-1 0,0 1 0,24 26 0,-11-6 0,0 1 0,-1 0 0,-2 1 0,0 0 0,-1 1 0,-2 0 0,0 0 0,5 38 0,-13-50 0,-4-12 0,-7-17 0,8 9 0,0 0 0,1 0 0,0-1 0,0 0 0,0 0 0,1 0 0,1 0 0,-1-12 0,5 23 0,-1 1 0,1-1 0,0 0 0,-1 1 0,1 0 0,-1 0 0,0-1 0,3 6 0,-1-1 0,23 41 0,-25-46 0,-1 0 0,0 0 0,0 0 0,-1 0 0,1 0 0,0 0 0,-1 0 0,1 0 0,-1 0 0,0 0 0,1 1 0,-1-1 0,0 0 0,0 0 0,-1 0 0,1 1 0,0-1 0,-1 0 0,1 0 0,-2 3 0,1-4 0,1-1 0,-1 1 0,1-1 0,-1 0 0,1 1 0,-1-1 0,0 0 0,1 1 0,-1-1 0,1 0 0,-1 0 0,0 1 0,1-1 0,-1 0 0,1 0 0,-1 0 0,0 0 0,1 0 0,-1 0 0,0 0 0,1 0 0,-1 0 0,0 0 0,1-1 0,-1 1 0,1 0 0,-1 0 0,0 0 0,1-1 0,-1 1 0,-20-13 0,18 10 0,-4-2 0,1 0 0,-1 1 0,0 0 0,0 1 0,-15-6 0,21 8 0,0 1 0,0 0 0,0 0 0,0-1 0,0 1 0,-1 0 0,1 0 0,0 0 0,0 0 0,0 1 0,0-1 0,0 0 0,-1 0 0,1 1 0,0-1 0,0 1 0,0-1 0,0 1 0,0-1 0,-1 1 0,1 1 0,0-1 0,0 1 0,0-1 0,0 1 0,0-1 0,0 1 0,1 0 0,-1 0 0,0-1 0,1 1 0,-1 0 0,1 0 0,0-1 0,0 1 0,0 0 0,0 0 0,0 2 0,0 2 0,0 1 0,0-1 0,0 1 0,0 0 0,1-1 0,3 12 0,-3-16 0,0 0 0,0 0 0,0 0 0,0 0 0,0 0 0,0 0 0,1 0 0,-1-1 0,1 1 0,-1 0 0,1-1 0,0 1 0,0-1 0,0 0 0,0 1 0,0-1 0,0 0 0,0 0 0,0 0 0,0-1 0,3 2 0,33 5 0,-1-2 0,1-1 0,0-2 0,73-5 0,-102 2 0,55-4 0,-60 4 0,0 0 0,0 0 0,1 0 0,-1 0 0,0-1 0,0 1 0,0-1 0,0 0 0,-1-1 0,1 1 0,5-5 0,-8 6 0,-1 1 0,1-1 0,-1 0 0,0 1 0,1-1 0,-1 0 0,0 1 0,1-1 0,-1 0 0,0 0 0,0 1 0,0-1 0,1 0 0,-1 0 0,0 0 0,0 1 0,0-1 0,0 0 0,0 0 0,-1 0 0,1 1 0,0-1 0,0 0 0,0 0 0,-1 1 0,1-1 0,0 0 0,-1 1 0,1-1 0,-1 0 0,1 1 0,-1-1 0,1 0 0,-1 1 0,1-1 0,-1 1 0,0-1 0,1 1 0,-1-1 0,0 1 0,1 0 0,-1-1 0,0 1 0,0 0 0,-1-1 0,-43-19 0,36 16 0,-2 0 0,6 3 0,1-1 0,-1 0 0,1 0 0,-1 0 0,1 0 0,0-1 0,0 1 0,0-1 0,0 0 0,0-1 0,-6-5 0,10 8 0,0 1 0,0 0 0,0 0 0,0-1 0,0 1 0,0 0 0,0-1 0,0 1 0,0 0 0,0 0 0,0-1 0,0 1 0,0 0 0,0-1 0,0 1 0,0 0 0,0 0 0,0-1 0,0 1 0,0 0 0,1 0 0,-1-1 0,0 1 0,0 0 0,0 0 0,0-1 0,1 1 0,-1 0 0,0 0 0,0 0 0,0 0 0,1-1 0,-1 1 0,0 0 0,0 0 0,1 0 0,-1 0 0,1 0 0,17-5 0,20 2 0,-36 3 0,59 0 0,-1 3 0,1 2 0,100 22 0,-12 2 0,2-7 0,0-7 0,267-6 0,-866-19 0,330 0 0,-223-48 0,259 36 0,-108-23 0,156 38 0,-1 3 0,1 0 0,-49 2 0,250 4 0,10-1 0,567-12 0,-695 6 0,-62 0 0,-85 2 0,-1209 62 0,1275-56 0,20-1 0,1-1 0,-1 0 0,1-1 0,-1-1 0,-14-1 0,26 2 0,0 0 0,0 0 0,0 0 0,1 0 0,-1-1 0,0 1 0,0 0 0,0 0 0,0 0 0,1 0 0,-1 0 0,0 0 0,0 0 0,0 0 0,0 0 0,0-1 0,0 1 0,1 0 0,-1 0 0,0 0 0,0 0 0,0 0 0,0-1 0,0 1 0,0 0 0,0 0 0,0 0 0,0 0 0,0 0 0,0-1 0,0 1 0,0 0 0,0 0 0,0 0 0,0 0 0,0-1 0,0 1 0,0 0 0,0 0 0,0 0 0,0 0 0,0-1 0,0 1 0,0 0 0,0 0 0,0 0 0,0 0 0,0-1 0,0 1 0,-1 0 0,1 0 0,0 0 0,0 0 0,0 0 0,0 0 0,0-1 0,12-3 0,0-1 0,1 1 0,0 1 0,0 0 0,0 1 0,24-1 0,-3 0 0,892-31 0,-897 33 0,0-1 0,46-9 0,-59 7 0,-25 1 0,-33 1 0,40 2 0,-256 0 0,-49-2 0,249-3 0,-68-14 0,0-1 0,72 15 0,20 3 0,-1-2 0,1-1 0,0-2 0,-33-11 0,66 18 0,1 0 0,0 0 0,-1 0 0,1 0 0,0 0 0,0 0 0,-1 0 0,1 0 0,0 0 0,0-1 0,-1 1 0,1 0 0,0 0 0,0 0 0,-1 0 0,1 0 0,0-1 0,0 1 0,0 0 0,-1 0 0,1 0 0,0 0 0,0-1 0,0 1 0,0 0 0,-1 0 0,1-1 0,0 1 0,0 0 0,0 0 0,0-1 0,0 1 0,0 0 0,0 0 0,0-1 0,0 1 0,0 0 0,0-1 0,0 1 0,0 0 0,0 0 0,0-1 0,0 1 0,0 0 0,0 0 0,0-1 0,0 1 0,16-10 0,35-5 0,-44 13 0,148-35 0,1 7 0,1 7 0,305-6 0,-310 28 0,224 6 0,-365-4 0,-3-2 0,0 2 0,-1-1 0,1 1 0,-1 0 0,1 0 0,-1 1 0,1 0 0,10 5 0,-18-7 0,0 0 0,0 0 0,-1 0 0,1 0 0,0-1 0,0 1 0,0 0 0,0 0 0,0 0 0,0 0 0,-1 0 0,1 0 0,0 0 0,0 0 0,0 0 0,0 0 0,0 0 0,-1 0 0,1 0 0,0 0 0,0 0 0,0 0 0,0 0 0,0 0 0,-1 0 0,1 0 0,0 0 0,0 0 0,0 0 0,0 0 0,0 0 0,0 1 0,-1-1 0,1 0 0,0 0 0,0 0 0,0 0 0,0 0 0,0 0 0,0 0 0,0 0 0,0 1 0,0-1 0,-1 0 0,1 0 0,0 0 0,0 0 0,0 0 0,0 1 0,0-1 0,0 0 0,0 0 0,0 0 0,0 0 0,0 0 0,0 1 0,0-1 0,0 0 0,0 0 0,0 0 0,0 0 0,0 0 0,0 1 0,0-1 0,0 0 0,1 0 0,-1 0 0,0 0 0,0 0 0,-30 5 0,-1-3 0,-57-1 0,31-2 0,-485 14 0,-105 1 0,371-16 0,-439 4 0,631 2 0,74-1 0,22-1 0,315 11 0,-209-12 0,-82-1 0,845 0 0,0-63 0,-505 3 0,-358 56 0,-1 2 0,1-1 0,0 2 0,0 1 0,0 0 0,0 1 0,20 4 0,-37-5 0,0 0 0,-1 0 0,1 0 0,0 0 0,-1 0 0,1 0 0,0 0 0,-1 1 0,1-1 0,0 0 0,-1 0 0,1 1 0,-1-1 0,1 1 0,0-1 0,-1 0 0,1 1 0,-1-1 0,1 1 0,-1-1 0,1 1 0,-1-1 0,0 1 0,1 1 0,-9 9 0,-34 10 0,42-20 0,-84 30 0,-1-3 0,-2-4 0,0-4 0,-1-4 0,-164 9 0,52-22 0,42-3 0,-1125 20 0,1837-41 0,-286 7 0,-203 11 0,1109-41 0,-1041 45 0,-81 7 0,-51-8 0,-1 0 0,0 0 0,1 0 0,-1 0 0,0 0 0,1 0 0,-1 1 0,0-1 0,0 0 0,1 0 0,-1 0 0,0 0 0,1 1 0,-1-1 0,0 0 0,0 0 0,1 0 0,-1 1 0,0-1 0,0 0 0,0 0 0,1 1 0,-1-1 0,0 0 0,0 1 0,0-1 0,0 0 0,0 0 0,0 1 0,0-1 0,1 0 0,-1 1 0,0-1 0,0 0 0,0 1 0,0-1 0,0 0 0,-1 1 0,-21 13 0,-22-1 0,-1-2 0,-72 8 0,79-13 0,-839 99 0,822-101 0,12-1 0,0 2 0,-46 11 0,-30 7 0,-185 13 0,165-23 0,108-7 0,64-4 0,478-14 0,-57-3 0,-324 15 0,-745-17 0,399 8 0,215 9 0,-22-1 0,46 0 0,287 3 0,413-14 0,-649 3 0,-55 2 0,-19 7 0,0 0 0,1 0 0,-1 0 0,0 0 0,0 0 0,0 0 0,0 0 0,0 0 0,0 0 0,0 0 0,0 0 0,0 0 0,1-1 0,-1 1 0,0 0 0,0 0 0,0 0 0,0 0 0,0 0 0,0 0 0,0 0 0,0-1 0,0 1 0,0 0 0,0 0 0,0 0 0,0 0 0,0 0 0,0 0 0,0 0 0,0-1 0,0 1 0,0 0 0,0 0 0,0 0 0,0 0 0,0 0 0,0 0 0,0 0 0,0-1 0,0 1 0,0 0 0,0 0 0,0 0 0,-1 0 0,1 0 0,0 0 0,0 0 0,0 0 0,0 0 0,0-1 0,0 1 0,0 0 0,0 0 0,-1 0 0,1 0 0,0 0 0,0 0 0,0 0 0,-36-8 0,-429-7 0,334 16 0,-48-3 0,-323 5 0,492-3 0,0 1 0,0 0 0,0 0 0,0 1 0,1 0 0,-1 1 0,1 0 0,-14 6 0,21-7 0,0-1 0,-1 1 0,1 0 0,0-1 0,0 1 0,0 0 0,1 0 0,-1 0 0,0 0 0,1 1 0,-1-1 0,1 0 0,0 1 0,0-1 0,0 1 0,0-1 0,0 1 0,1-1 0,-1 1 0,1 0 0,-1-1 0,1 1 0,0 0 0,0-1 0,0 1 0,1 0 0,-1-1 0,1 1 0,-1 0 0,1-1 0,0 1 0,0-1 0,0 1 0,0-1 0,2 4 0,1 2 0,0-1 0,0 1 0,1-1 0,9 12 0,-13-17 0,1 0 0,-1 0 0,1 0 0,0 0 0,0-1 0,0 1 0,0 0 0,0-1 0,1 1 0,-1-1 0,0 0 0,1 0 0,-1 0 0,1 0 0,-1 0 0,1-1 0,-1 1 0,5 0 0,-5-2 0,-1 1 0,0-1 0,0 1 0,0-1 0,0 1 0,0-1 0,0 0 0,0 0 0,0 0 0,0 0 0,0 1 0,0-1 0,0 0 0,-1 0 0,1 0 0,0-1 0,-1 1 0,1 0 0,-1 0 0,1 0 0,-1 0 0,1-1 0,-1 1 0,0 0 0,0 0 0,0-1 0,0 1 0,0 0 0,0 0 0,0-1 0,0 1 0,0-2 0,-6-51 0,4 44 0,-6-41 0,3 24 0,1 1 0,1-2 0,2-49 0,8 51 0,-6 26 0,-1-1 0,0 1 0,1 0 0,-1-1 0,0 1 0,1 0 0,-1 0 0,0-1 0,1 1 0,-1 0 0,1 0 0,-1 0 0,1-1 0,-1 1 0,1 0 0,-1 0 0,1 0 0,-1 0 0,1 0 0,-1 0 0,0 0 0,1 0 0,-1 0 0,1 0 0,-1 0 0,1 0 0,-1 0 0,2 1 0,1 1 0,0 0 0,0 0 0,-1 0 0,1 0 0,0 1 0,-1-1 0,0 1 0,1 0 0,-1 0 0,3 5 0,9 18 0,-2 1 0,-1 0 0,0 1 0,-3 0 0,7 31 0,-7-24 0,2-1 0,25 59 0,-35-93 0,0 1 0,0-1 0,0 0 0,0 0 0,0 1 0,0-1 0,0 0 0,0 0 0,0 0 0,0 1 0,0-1 0,0 0 0,0 0 0,0 1 0,1-1 0,-1 0 0,0 0 0,0 0 0,0 1 0,0-1 0,0 0 0,0 0 0,1 0 0,-1 0 0,0 1 0,0-1 0,0 0 0,1 0 0,-1 0 0,0 0 0,0 0 0,0 0 0,1 0 0,-1 0 0,0 1 0,0-1 0,1 0 0,-1 0 0,0 0 0,0 0 0,1 0 0,-1 0 0,0 0 0,0 0 0,0-1 0,1 1 0,-1 0 0,0 0 0,0 0 0,1 0 0,-1 0 0,0 0 0,0 0 0,1-1 0,3-16 0,-1-23 0,1 16 0,-3 24 0,-1 0 0,1 0 0,-1 0 0,0 0 0,1 0 0,-1 0 0,1 0 0,-1 0 0,1 1 0,-1-1 0,0 0 0,1 0 0,-1 0 0,1 0 0,-1 1 0,0-1 0,1 0 0,-1 0 0,1 1 0,-1-1 0,0 0 0,0 1 0,1-1 0,-1 0 0,0 1 0,0-1 0,1 1 0,-1-1 0,0 0 0,0 1 0,27 49 0,-24-43 0,17 34 0,-2 2 0,-1 0 0,-3 1 0,-1 0 0,13 91 0,-26-132 0,1-1 0,-1 0 0,0 0 0,0 0 0,0 0 0,0 1 0,0-1 0,0 0 0,0 0 0,-1 0 0,1 0 0,-1 1 0,0-1 0,1 0 0,-1 0 0,0 0 0,-2 2 0,3-4 0,-1 0 0,0 0 0,0 0 0,0 0 0,0 0 0,0 0 0,0 0 0,1 0 0,-1 0 0,0 0 0,0 0 0,0 0 0,0-1 0,1 1 0,-1 0 0,0-1 0,0 1 0,0-1 0,1 1 0,-1-1 0,0 1 0,1-1 0,-1 1 0,0-1 0,1 0 0,-1 1 0,0-2 0,-11-12 0,0 0 0,-15-26 0,26 37 0,-17-25 0,10 14 0,0 1 0,0 0 0,-2 1 0,-20-22 0,-11 11 0,8 6 0,33 17 0,0-1 0,-1 1 0,1 0 0,-1-1 0,1 1 0,-1 0 0,1-1 0,-1 1 0,1 0 0,-1 0 0,1 0 0,-1-1 0,0 1 0,1 0 0,-1 0 0,1 0 0,-1 0 0,1 0 0,-1 0 0,0 0 0,1 0 0,-1 0 0,1 0 0,-1 1 0,1-1 0,-1 0 0,0 0 0,1 0 0,-1 1 0,1-1 0,-1 0 0,1 1 0,0-1 0,-1 0 0,1 1 0,-1-1 0,1 0 0,-1 1 0,1-1 0,0 1 0,-1-1 0,1 1 0,0-1 0,0 1 0,-1-1 0,1 1 0,0 0 0,0-1 0,0 1 0,0-1 0,0 1 0,0-1 0,0 2 0,-7 41 0,6-28 0,1-13 0,0 0 0,0 0 0,-1 0 0,1 0 0,-1 0 0,1 0 0,-1 0 0,0 0 0,0 0 0,0-1 0,0 1 0,0 0 0,0 0 0,0-1 0,0 1 0,-1-1 0,1 1 0,-1-1 0,1 1 0,-4 1 0,3-3 0,1 1 0,-1-1 0,0 0 0,0 0 0,1 0 0,-1 0 0,0 0 0,0 0 0,1 0 0,-1 0 0,0-1 0,1 1 0,-1-1 0,0 1 0,1-1 0,-1 0 0,0 0 0,1 0 0,-2-1 0,-8-6 0,0-1 0,0 0 0,1-1 0,-17-20 0,-17-28 0,3-1 0,2-1 0,3-3 0,3 0 0,-50-136 0,79 187 0,-9-29 0,13 39 0,-1 1 0,1 0 0,-1-1 0,1 1 0,0-1 0,0 1 0,0-1 0,0 1 0,0-1 0,0 1 0,1-1 0,-1 1 0,0-1 0,1 1 0,-1 0 0,1-1 0,-1 1 0,1-1 0,0 1 0,1-2 0,-2 3 0,1-1 0,0 1 0,-1 0 0,1 0 0,0-1 0,-1 1 0,1 0 0,0 0 0,0 0 0,-1 0 0,1 0 0,0 0 0,0 0 0,-1 0 0,1 0 0,0 0 0,0 0 0,-1 0 0,1 0 0,0 1 0,0-1 0,-1 0 0,1 1 0,0-1 0,-1 0 0,1 1 0,-1-1 0,1 1 0,1 0 0,18 20 0,1 9 0,-1 0 0,-2 2 0,29 67 0,-11-20 0,-32-73 0,1 1 0,-1 0 0,1-1 0,0 0 0,1 0 0,0-1 0,11 10 0,-10-10 0,0 1 0,-1 0 0,0 0 0,0 1 0,7 9 0,29 58 0,-42-74 0,0 0 0,0 0 0,0 0 0,0 1 0,0-1 0,0 0 0,1 0 0,-1 0 0,0 1 0,0-1 0,0 0 0,0 0 0,0 0 0,1 0 0,-1 0 0,0 1 0,0-1 0,0 0 0,1 0 0,-1 0 0,0 0 0,0 0 0,0 0 0,1 0 0,-1 0 0,0 0 0,0 0 0,0 0 0,1 0 0,-1 0 0,0 0 0,0 0 0,0 0 0,1 0 0,-1 0 0,0 0 0,0 0 0,1 0 0,-1 0 0,0 0 0,0 0 0,0 0 0,0-1 0,1 1 0,-1 0 0,0 0 0,0 0 0,0 0 0,0 0 0,1-1 0,-1 1 0,0 0 0,0 0 0,0 0 0,0 0 0,0-1 0,6-19 0,-2-23 0,3-5 0,-7 48 0,1-1 0,-1 0 0,0 0 0,0 1 0,1-1 0,-1 0 0,1 0 0,-1 1 0,1-1 0,-1 1 0,1-1 0,-1 0 0,1 1 0,0-1 0,-1 1 0,1-1 0,0 1 0,-1-1 0,1 1 0,1-1 0,-1 1 0,0 0 0,0 0 0,1 1 0,-1-1 0,0 0 0,0 0 0,0 1 0,0-1 0,0 1 0,0-1 0,0 1 0,0-1 0,0 1 0,0-1 0,0 1 0,0 0 0,-1 0 0,1-1 0,0 1 0,0 1 0,6 6 0,-1 1 0,-1-1 0,0 1 0,0 0 0,0 0 0,-1 1 0,-1 0 0,0-1 0,4 20 0,-6-2 0,-1-27 0,0 1 0,0-1 0,-1 1 0,1-1 0,0 1 0,0-1 0,-1 1 0,1-1 0,0 0 0,-1 1 0,1-1 0,0 1 0,-1-1 0,1 0 0,0 1 0,-1-1 0,1 0 0,-1 1 0,1-1 0,-1 0 0,1 0 0,-1 0 0,1 1 0,-1-1 0,1 0 0,-2 0 0,-1 0 0,0-1 0,1 0 0,-1 1 0,0-1 0,0-1 0,1 1 0,-1 0 0,0-1 0,1 1 0,-1-1 0,1 0 0,0 1 0,-1-1 0,1 0 0,-2-3 0,-15-15 0,1-1 0,1-1 0,0 0 0,2-1 0,-21-43 0,7 3 0,-24-74 0,44 113 0,0-1 0,2 0 0,1 0 0,1 0 0,2-1 0,-2-50 0,5 73 0,0 0 0,0 0 0,1 0 0,-1 0 0,1 0 0,0 0 0,0 0 0,0 0 0,0 0 0,0 0 0,1 0 0,-1 1 0,1-1 0,3-4 0,-4 6 0,1 0 0,-1 0 0,1-1 0,0 1 0,-1 0 0,1 1 0,0-1 0,0 0 0,-1 0 0,1 1 0,0-1 0,0 1 0,0 0 0,0-1 0,0 1 0,0 0 0,0 0 0,2 0 0,2 2 0,-1-1 0,1 0 0,0 1 0,-1 0 0,0 0 0,1 1 0,-1 0 0,0-1 0,0 2 0,0-1 0,0 1 0,-1-1 0,8 9 0,2 5 0,-1 1 0,0 0 0,-1 1 0,-1 0 0,-1 1 0,-1 0 0,0 1 0,-2 0 0,0 0 0,6 39 0,-5-6 0,-2 0 0,-3 0 0,-4 68 0,1-121 0,0 1 0,1-1 0,-2 1 0,1-1 0,0 1 0,0-1 0,0 0 0,-1 1 0,1-1 0,0 1 0,-1-1 0,1 0 0,-1 1 0,0-1 0,0 0 0,-1 2 0,2-3 0,-1 0 0,1 0 0,-1 0 0,1 0 0,-1 0 0,1 0 0,-1 0 0,1 0 0,-1 0 0,1 0 0,-1 0 0,1 0 0,-1-1 0,1 1 0,-1 0 0,1 0 0,-1-1 0,1 1 0,-1 0 0,1 0 0,-1-1 0,1 1 0,0-1 0,-1 1 0,1 0 0,0-1 0,-1 1 0,1-2 0,-33-50 0,23 34 0,10 18 0,0 0 0,0 0 0,0 1 0,0-1 0,0 0 0,0 0 0,0 0 0,0 0 0,0 0 0,0 0 0,0 0 0,-1 0 0,1 0 0,0 0 0,0 0 0,0 0 0,0 0 0,0 0 0,0 0 0,0 1 0,0-1 0,0 0 0,0 0 0,0 0 0,0 0 0,0 0 0,0 0 0,-1 0 0,1 0 0,0 0 0,0 0 0,0 0 0,0 0 0,0 0 0,0 0 0,0 0 0,0 0 0,0 0 0,4 17 0,13 28 0,-15-39 0,87 188 0,-70-157 0,1 0 0,3-2 0,28 36 0,-48-67 0,1 0 0,0 0 0,-1 0 0,1-1 0,1 0 0,7 6 0,-11-8 0,0-1 0,0 1 0,0-1 0,0 0 0,0 1 0,0-1 0,0 0 0,1 0 0,-1 0 0,0 0 0,0 0 0,0 0 0,0 0 0,0 0 0,0 0 0,0 0 0,0 0 0,1-1 0,-1 1 0,0 0 0,0-1 0,0 1 0,0-1 0,0 1 0,-1-1 0,1 0 0,0 1 0,0-1 0,0 0 0,0 0 0,-1 0 0,1 1 0,0-1 0,-1 0 0,1 0 0,0-2 0,5-4 0,-1 0 0,2 1 0,-1-1 0,1 1 0,-1 0 0,2 1 0,-1-1 0,1 2 0,-1-1 0,1 1 0,1 0 0,-1 1 0,9-3 0,20-6 0,68-10 0,-74 17 0,325-38 0,-57 9 0,-298 34 0,1 0 0,0 0 0,-1 0 0,1 0 0,0-1 0,-1 1 0,1 0 0,0-1 0,-1 0 0,1 1 0,-1-1 0,1 0 0,-1 0 0,0 0 0,3-2 0,-4 3 0,0-1 0,0 1 0,-1-1 0,1 0 0,0 1 0,0-1 0,-1 1 0,1-1 0,-1 1 0,1-1 0,0 1 0,-1-1 0,1 1 0,-1 0 0,1-1 0,-1 1 0,1-1 0,-1 1 0,1 0 0,-1 0 0,1-1 0,-1 1 0,0 0 0,1 0 0,-1 0 0,0-1 0,-56-14 0,-201-17 0,183 24 0,-345 1 0,255 10 0,144-4 0,47-3 0,444-54 0,15 40 0,-807 15 0,-445 53 0,689-37 0,58-7 0,20-6 0,-1 0 0,1 0 0,0 1 0,0-1 0,0 0 0,0 0 0,0 0 0,0 0 0,0 0 0,0 0 0,0 0 0,0 0 0,0 1 0,0-1 0,0 0 0,0 0 0,0 0 0,0 0 0,0 0 0,0 0 0,0 0 0,0 1 0,0-1 0,0 0 0,0 0 0,0 0 0,0 0 0,0 0 0,0 0 0,0 1 0,0-1 0,0 0 0,0 0 0,0 0 0,0 0 0,0 0 0,0 0 0,0 0 0,0 0 0,0 0 0,1 1 0,-1-1 0,0 0 0,0 0 0,0 0 0,0 0 0,0 0 0,0 0 0,0 0 0,0 0 0,1 0 0,-1 0 0,0 0 0,0 0 0,0 0 0,0 0 0,0 0 0,0 0 0,1 0 0,-1 0 0,0 0 0,0 0 0,0 0 0,40 5 0,518-9 0,-416-1 0,-126 4 0,505-30 0,-439 19 0,-68 7 0,-18 1 0,-15 0 0,-1 1 0,0 1 0,1 1 0,-37 3 0,17-1 0,-563 19 0,819-37 0,277-56 0,-482 70 0,-6 2 0,1 0 0,-1 0 0,0-1 0,0 0 0,0 0 0,0 0 0,0-1 0,9-5 0,-14 8 0,-1-1 0,0 1 0,0 0 0,0 0 0,0 0 0,0 0 0,0-1 0,0 1 0,1 0 0,-1 0 0,0-1 0,0 1 0,0 0 0,0 0 0,0 0 0,0-1 0,0 1 0,0 0 0,0 0 0,0-1 0,0 1 0,0 0 0,0 0 0,0 0 0,0-1 0,-1 1 0,1 0 0,0 0 0,0 0 0,0-1 0,0 1 0,0 0 0,0 0 0,-1 0 0,1 0 0,0-1 0,0 1 0,0 0 0,0 0 0,-1 0 0,1 0 0,0 0 0,0-1 0,0 1 0,-1 0 0,1 0 0,0 0 0,0 0 0,0 0 0,-1 0 0,1 0 0,0 0 0,0 0 0,-1 0 0,1 0 0,0 0 0,0 0 0,-1 0 0,-15-3 0,-1 0 0,0 1 0,0 1 0,1 1 0,-1 0 0,-33 5 0,-9 0 0,-132 2 0,-649 44 0,815-48 0,47-4 0,-7 0 0,1031-109 0,-1038 109 0,20-2 0,0-2 0,28-8 0,-50 10 0,-8 1 0,-19 1 0,-30 2 0,20 1 0,-22 0 0,0 2 0,1 2 0,-101 26 0,272-52 0,208-45 0,-256 48 0,-53 7 0,-18 9 0,0 1 0,0 0 0,0-1 0,0 1 0,0 0 0,0 0 0,0-1 0,0 1 0,0 0 0,-1-1 0,1 1 0,0 0 0,0 0 0,0-1 0,0 1 0,0 0 0,-1 0 0,1 0 0,0-1 0,0 1 0,0 0 0,-1 0 0,1 0 0,0 0 0,0-1 0,-1 1 0,1 0 0,0 0 0,-1 0 0,1 0 0,0 0 0,0 0 0,-1 0 0,1 0 0,0 0 0,-1 0 0,-47-8 0,-615-5 0,438 15 0,-909 0 0,990-7 0,88-2 0,56 7 0,0 0 0,-1 0 0,1 0 0,0 0 0,0 0 0,0 0 0,0 0 0,0 0 0,-1 0 0,1 0 0,0 0 0,0 0 0,0 0 0,0 0 0,0 0 0,-1 0 0,1 0 0,0 0 0,0 0 0,0 0 0,0 0 0,0 0 0,-1-1 0,1 1 0,0 0 0,0 0 0,0 0 0,0 0 0,0 0 0,0 0 0,0 0 0,-1 0 0,1-1 0,0 1 0,0 0 0,0 0 0,0 0 0,0 0 0,0 0 0,0 0 0,0-1 0,0 1 0,0 0 0,0 0 0,0 0 0,0 0 0,0-1 0,0 1 0,0 0 0,0 0 0,0 0 0,0 0 0,0 0 0,0-1 0,0 1 0,0 0 0,0 0 0,0 0 0,0 0 0,0 0 0,0 0 0,1-1 0,-1 1 0,0 0 0,0 0 0,0 0 0,0 0 0,0 0 0,30-7 0,140-10 0,211 8 0,-179 7 0,633-25 0,-720 16 0,-73 6 0,50 0 0,-269 10 0,57 1 0,-656 5 0,673-12 0,83-2 0,20 3 0,0 0 0,0 0 0,0 0 0,0 0 0,0 0 0,0 0 0,0 0 0,0 0 0,-1-1 0,1 1 0,0 0 0,0 0 0,0 0 0,0 0 0,0 0 0,0 0 0,0 0 0,0-1 0,0 1 0,0 0 0,0 0 0,0 0 0,0 0 0,0 0 0,0-1 0,0 1 0,0 0 0,0 0 0,0 0 0,0 0 0,0 0 0,0 0 0,0 0 0,0-1 0,0 1 0,0 0 0,0 0 0,1 0 0,-1 0 0,0 0 0,0 0 0,0 0 0,0 0 0,0-1 0,0 1 0,0 0 0,0 0 0,1 0 0,-1 0 0,0 0 0,0 0 0,0 0 0,0 0 0,0 0 0,0 0 0,1 0 0,-1 0 0,0 0 0,0 0 0,0 0 0,0 0 0,0 0 0,0 0 0,1 0 0,16-7 0,0 2 0,1 0 0,0 0 0,0 2 0,35-3 0,24-3 0,418-75 0,360-54 0,-467 86 0,-367 50 0,53-3 0,-71 5 0,0 0 0,0 0 0,0 0 0,0 1 0,0-1 0,0 1 0,0 0 0,0 0 0,0 0 0,0 0 0,0 0 0,-1 1 0,1 0 0,0-1 0,-1 1 0,1 0 0,2 3 0,-4-3 0,0 0 0,0-1 0,0 1 0,0 0 0,-1 0 0,1 0 0,-1 0 0,1 0 0,-1 0 0,0 0 0,0 0 0,0 0 0,0 0 0,0 0 0,0 0 0,-1 0 0,1 0 0,-1-1 0,1 1 0,-1 0 0,0 0 0,1 0 0,-1 0 0,0-1 0,0 1 0,-2 2 0,-36 45 0,36-46 0,-136 126 0,38-39 0,69-59 0,-7 5 0,1 3 0,-48 62 0,76-87 0,0 1 0,1 0 0,1 0 0,1 0 0,0 1 0,1 0 0,1 1 0,0 0 0,1-1 0,1 1 0,-2 33 0,10 252 0,0-64 0,-5-234 0,0 0 0,0-1 0,0 1 0,-1 0 0,1-1 0,-1 1 0,-2 6 0,2-9 0,1 0 0,-1-1 0,0 1 0,1 0 0,-1 0 0,0-1 0,1 1 0,-1-1 0,0 1 0,0-1 0,0 1 0,0-1 0,1 1 0,-1-1 0,0 0 0,0 1 0,0-1 0,0 0 0,0 0 0,0 0 0,0 0 0,0 1 0,0-2 0,0 1 0,0 0 0,0 0 0,0 0 0,0 0 0,0 0 0,0-1 0,0 1 0,0-1 0,1 1 0,-1 0 0,0-1 0,0 1 0,-1-2 0,-8-3 0,-1-1 0,0-1 0,1 0 0,0 0 0,1-1 0,0 0 0,-11-13 0,-55-74 0,63 79 0,-30-46 0,31 43 0,0 1 0,-2 0 0,0 1 0,0 1 0,-2 0 0,0 1 0,-22-18 0,37 33 0,-1-1 0,0 0 0,0 1 0,1-1 0,-1 1 0,0-1 0,0 1 0,0-1 0,0 1 0,0 0 0,1-1 0,-1 1 0,0 0 0,0 0 0,0 0 0,0-1 0,0 1 0,0 0 0,0 0 0,0 1 0,0-1 0,0 0 0,0 0 0,0 0 0,0 1 0,0-1 0,0 0 0,0 1 0,1-1 0,-1 1 0,0-1 0,0 1 0,0-1 0,1 1 0,-1-1 0,0 1 0,1 0 0,-1 0 0,0-1 0,1 1 0,-1 0 0,1 0 0,-1 0 0,1 0 0,0-1 0,-1 1 0,1 0 0,0 0 0,-1 0 0,1 0 0,0 0 0,0 0 0,0 0 0,0 0 0,0 1 0,-1 59 0,1-59 0,3 42 0,2 0 0,1-1 0,21 71 0,-23-113 0,-1-10 0,1-18 0,-4-104 0,2 6 0,-32 331 0,-108 384 0,135-581 0,-1 7 0,-1 1 0,-1-1 0,-1 0 0,0 0 0,-1 0 0,-19 27 0,26-41 0,0-1 0,0 0 0,0 0 0,0 0 0,0 0 0,0 0 0,0 0 0,-1-1 0,1 1 0,0 0 0,0 0 0,-1-1 0,1 1 0,0-1 0,-1 1 0,1-1 0,0 0 0,-1 1 0,1-1 0,-1 0 0,-2 0 0,3-1 0,-1 1 0,0-1 0,1 0 0,-1 0 0,1 0 0,-1 0 0,1 0 0,0 0 0,-1 0 0,1-1 0,0 1 0,0 0 0,0-1 0,0 1 0,0-1 0,0 1 0,0-1 0,0-1 0,-9-21 0,2-1 0,0 1 0,2-1 0,1-1 0,1 1 0,-1-27 0,-4-17 0,-56-332 0,58 799 0,7-391 0,0 7 0,-1 0 0,0 0 0,0 0 0,-1 0 0,-1 0 0,-1 0 0,0-1 0,-10 24 0,13-36 0,1 0 0,-1 1 0,0-1 0,1 0 0,-1 0 0,0 0 0,0 0 0,0 0 0,0 0 0,0 0 0,0 0 0,0-1 0,0 1 0,0 0 0,0 0 0,0-1 0,-1 1 0,1-1 0,0 1 0,0-1 0,-1 0 0,1 1 0,0-1 0,-1 0 0,1 0 0,0 0 0,-2 0 0,0-1 0,1 0 0,0 0 0,0 0 0,-1 0 0,1-1 0,0 1 0,0-1 0,0 0 0,0 1 0,1-1 0,-1 0 0,0 0 0,1 0 0,-3-4 0,-13-21 0,2-1 0,0-1 0,2 0 0,-15-49 0,-27-133 0,46 176 0,6 21 0,-47-242 0,50 221 0,-1 35 0,1 0 0,0 0 0,0 0 0,0-1 0,0 1 0,0 0 0,0 0 0,0 0 0,0-1 0,0 1 0,0 0 0,1 0 0,-1 0 0,0-1 0,0 1 0,0 0 0,0 0 0,0 0 0,0 0 0,0-1 0,0 1 0,0 0 0,1 0 0,-1 0 0,0 0 0,0 0 0,0-1 0,0 1 0,1 0 0,-1 0 0,0 0 0,0 0 0,0 0 0,0 0 0,1 0 0,-1 0 0,0 0 0,0 0 0,0 0 0,1 0 0,-1 0 0,0 0 0,0 0 0,0 0 0,1 0 0,-1 0 0,0 0 0,0 0 0,0 0 0,1 0 0,-1 0 0,0 0 0,0 0 0,0 0 0,0 0 0,1 1 0,10 13 0,6 20 0,-8-13 0,-2 0 0,-1 0 0,7 41 0,-16-50 0,-6-21 0,-11-25 0,-60-219 0,77 229 0,3 24 0,0-1 0,0 1 0,0 0 0,1 0 0,-1 0 0,0 0 0,0 0 0,0 0 0,0 0 0,1 0 0,-1 0 0,0 0 0,0-1 0,0 1 0,1 0 0,-1 0 0,0 0 0,0 0 0,0 0 0,1 0 0,-1 0 0,0 0 0,0 1 0,0-1 0,0 0 0,1 0 0,-1 0 0,0 0 0,0 0 0,0 0 0,0 0 0,1 0 0,-1 0 0,0 0 0,0 1 0,0-1 0,0 0 0,0 0 0,1 0 0,-1 0 0,0 0 0,0 1 0,0-1 0,0 0 0,0 0 0,0 0 0,0 1 0,0-1 0,0 0 0,0 0 0,0 1 0,25 42 0,-3 14 0,-3 2 0,-3 0 0,17 110 0,1 191 0,-32-333 0,0 54 0,-2-79 0,0 1 0,0-1 0,0 0 0,-1 0 0,1 0 0,-1 0 0,1 0 0,-1 0 0,1 0 0,-1 0 0,0-1 0,0 1 0,0 0 0,0 0 0,-1-1 0,1 1 0,-2 1 0,2-2 0,0-1 0,0 0 0,-1 1 0,1-1 0,0 0 0,0 0 0,-1 0 0,1 0 0,0 0 0,0-1 0,-1 1 0,1 0 0,0 0 0,0-1 0,0 1 0,0-1 0,-1 1 0,1-1 0,0 0 0,0 1 0,0-1 0,0 0 0,0 0 0,0 1 0,0-1 0,1 0 0,-1 0 0,-1-2 0,-13-15 0,1-2 0,0 1 0,2-2 0,0 0 0,1 0 0,-15-44 0,-13-45 0,4-1 0,6-2 0,4 0 0,-13-153 0,36 249 0,-2-8 0,2 1 0,0-1 0,1 0 0,2 0 0,6-41 0,-7 64 0,1 0 0,-1 0 0,1 0 0,-1 0 0,1 1 0,0-1 0,0 0 0,-1 0 0,1 1 0,0-1 0,1 1 0,-1-1 0,0 1 0,0-1 0,1 1 0,-1 0 0,1 0 0,1-2 0,-2 3 0,0 0 0,1-1 0,-1 1 0,0 0 0,1 0 0,-1 0 0,0 0 0,1 0 0,-1 0 0,1 0 0,-1 0 0,0 0 0,1 1 0,-1-1 0,0 0 0,0 1 0,1-1 0,-1 1 0,1 0 0,5 3 0,-2 1 0,1-1 0,0 1 0,-1 0 0,0 0 0,0 1 0,6 8 0,9 18 0,-2 0 0,-1 1 0,-1 1 0,-3 0 0,0 1 0,-2 0 0,-2 1 0,6 45 0,-14-79 0,-1 0 0,0 0 0,1 0 0,-1 0 0,0 0 0,0 0 0,0 0 0,0 0 0,-1 0 0,1 0 0,-1 0 0,1-1 0,-1 1 0,1 0 0,-2 2 0,2-4 0,-1 1 0,1-1 0,-1 0 0,1 1 0,-1-1 0,0 0 0,1 0 0,-1 1 0,1-1 0,-1 0 0,1 0 0,-1 0 0,0 0 0,1 0 0,-1 0 0,1 0 0,-1 0 0,0 0 0,1 0 0,-1 0 0,1 0 0,-1-1 0,0 1 0,1 0 0,-1 0 0,1 0 0,-1-1 0,1 1 0,-1 0 0,0-1 0,-5-4 0,-1 0 0,1 0 0,1 0 0,-1-1 0,-9-12 0,9 10 0,1 0 0,-1 0 0,2 0 0,-1-1 0,-6-17 0,11 26 0,1 0 0,-1 0 0,0 1 0,1-1 0,-1 0 0,1 0 0,-1 0 0,0 1 0,1-1 0,-1 0 0,1 0 0,-1 0 0,0 0 0,1 0 0,-1 0 0,1 0 0,-1 0 0,0 0 0,1 0 0,-1 0 0,1 0 0,-1 0 0,1-1 0,-1 1 0,0 0 0,1 0 0,-1 0 0,0-1 0,1 1 0,-1 0 0,0 0 0,1-1 0,-1 1 0,0 0 0,1 0 0,-1-1 0,0 1 0,0 0 0,1-1 0,-1 1 0,0-1 0,0 1 0,0 0 0,0-1 0,1 1 0,-1 0 0,0-1 0,0 1 0,0-1 0,0 1 0,0-1 0,0 1 0,0 0 0,0-1 0,0 1 0,0-1 0,0 1 0,-1 0 0,1-1 0,0 1 0,0-1 0,0 1 0,0 0 0,-1-1 0,1 0 0,28 23 0,-9-3 0,-1 1 0,-1 0 0,-1 2 0,-1 0 0,-1 0 0,-1 2 0,11 25 0,-17-31 0,0 0 0,-1 1 0,0 0 0,-2 0 0,0 0 0,-1 0 0,-1 1 0,-1-1 0,-1 1 0,-3 26 0,73-81 0,-17 13 0,2 3 0,1 2 0,0 2 0,106-12 0,-55 9 0,-225 14 0,47 5 0,-196-4 0,208-1 0,-1-3 0,-86-20 0,88 12 0,-4-2 0,-1 3 0,-65-7 0,104 19 0,2 1 0,-1-1 0,0-1 0,1-1 0,-42-14 0,63 18 0,1 0 0,0 0 0,-1 0 0,1 0 0,-1 0 0,1 0 0,-1 0 0,1 0 0,0 0 0,-1 0 0,1 0 0,-1 0 0,1-1 0,0 1 0,-1 0 0,1 0 0,0-1 0,-1 1 0,1 0 0,0 0 0,-1-1 0,1 1 0,0 0 0,0-1 0,-1 1 0,1 0 0,0-1 0,0 1 0,0 0 0,-1-1 0,1 1 0,0-1 0,0 1 0,0-1 0,0 1 0,0 0 0,0-1 0,0 1 0,0-1 0,0 0 0,18-5 0,33 2 0,611 5 0,-857 3 0,-291 41 0,448-35 0,38-10 0,1 0 0,-1 0 0,0 0 0,0 0 0,0 0 0,0 0 0,1 0 0,-1 0 0,0 0 0,0 0 0,0 0 0,0 0 0,1 0 0,-1 0 0,0 0 0,0 0 0,0 0 0,0 0 0,1 0 0,-1 0 0,0 0 0,0 1 0,0-1 0,0 0 0,0 0 0,0 0 0,1 0 0,-1 0 0,0 0 0,0 1 0,0-1 0,0 0 0,0 0 0,0 0 0,0 0 0,0 1 0,0-1 0,0 0 0,0 0 0,0 0 0,0 0 0,0 1 0,0-1 0,0 0 0,0 0 0,0 0 0,0 0 0,0 1 0,0-1 0,0 0 0,0 0 0,0 0 0,0 0 0,0 1 0,0-1 0,0 0 0,0 0 0,-1 0 0,1 0 0,0 0 0,0 1 0,0-1 0,0 0 0,0 0 0,0 0 0,-1 0 0,1 0 0,0 0 0,69 9 0,554-23 0,-567 9 0,-40 0 0,-24-2 0,-37-6 0,29 8 0,13 4 0,0 0 0,0 0 0,0 0 0,0-1 0,0 0 0,0 1 0,0-1 0,1 0 0,-1 0 0,1-1 0,0 1 0,-1 0 0,1-1 0,0 1 0,0-1 0,1 0 0,-1 0 0,1 0 0,-1 1 0,1-2 0,0 1 0,0 0 0,-1-5 0,2 4 0,-1-1 0,1 1 0,0-1 0,1 1 0,-1-1 0,1 1 0,0-1 0,0 1 0,1 0 0,-1-1 0,1 1 0,0 0 0,0 0 0,0 0 0,0 0 0,1 1 0,3-5 0,0 2 0,0 1 0,1 0 0,-1 0 0,1 1 0,0 0 0,0 0 0,1 0 0,-1 1 0,1 0 0,0 1 0,-1-1 0,15-1 0,12-2 0,50-2 0,-29 8 0,-53-1 0,-1 1 0,0 0 0,0 0 0,0 0 0,0 0 0,1 0 0,-1 0 0,0 0 0,0 0 0,0 1 0,0-1 0,0 0 0,0 1 0,1-1 0,-1 1 0,0-1 0,0 1 0,1 1 0,-28 11 0,-62 16 0,-117 20 0,-104 5 0,267-47 0,-188 26 0,-251 48 0,476-78 0,20-1 0,39-4 0,542-38 0,230-21 0,-802 58 0,42-3 0,0-2 0,-1-4 0,70-21 0,-127 30 0,-1 1 0,1-1 0,-1-1 0,0 1 0,0-1 0,0 0 0,-1-1 0,0 1 0,1-1 0,-1-1 0,-1 1 0,1-1 0,-1 0 0,0 0 0,7-13 0,-8 10 0,0 0 0,-1 0 0,0 0 0,-1 0 0,0-1 0,0 1 0,-1-1 0,0 1 0,-1-1 0,0 1 0,-1-1 0,-1-13 0,1 20 0,1-1 0,-1 1 0,1 0 0,-1-1 0,0 1 0,-1 0 0,1-1 0,0 1 0,-1 0 0,0 0 0,1 0 0,-1 0 0,-1 0 0,1 1 0,0-1 0,-1 1 0,1-1 0,-1 1 0,0 0 0,1 0 0,-1 0 0,0 0 0,0 0 0,-5-1 0,-7-1 0,1 0 0,-1 1 0,1 1 0,-1 1 0,-17-1 0,-131-1 0,-203 21 0,-165 46 0,442-53 0,-36 5 0,-293 50 0,389-57 0,29-9 0,0 0 0,0 0 0,1 0 0,-1 0 0,0 0 0,0 0 0,0 0 0,0 0 0,0 0 0,0 0 0,1 0 0,-1 0 0,0 0 0,0 0 0,0 0 0,0 0 0,0 0 0,1 0 0,-1 0 0,0 0 0,0 0 0,0 0 0,0 0 0,0 0 0,0 1 0,1-1 0,-1 0 0,0 0 0,0 0 0,0 0 0,0 0 0,0 0 0,0 0 0,0 1 0,0-1 0,0 0 0,0 0 0,0 0 0,1 0 0,-1 0 0,0 0 0,0 1 0,0-1 0,0 0 0,0 0 0,0 0 0,0 0 0,0 0 0,0 1 0,0-1 0,0 0 0,-1 0 0,1 0 0,0 0 0,0 0 0,0 1 0,0-1 0,0 0 0,0 0 0,0 0 0,0 0 0,0 0 0,0 0 0,0 0 0,0 1 0,-1-1 0,1 0 0,0 0 0,0 0 0,52 5 0,323-13 0,13-31 0,-195 18 0,-67 8 0,22 0 0,211-47 0,-356 59 0,53-15 0,-54 15 0,0 1 0,0-1 0,0 0 0,0 1 0,0-1 0,0 0 0,-1 0 0,1 0 0,0-1 0,0 1 0,-1 0 0,1-1 0,-1 1 0,1-1 0,-1 1 0,0-1 0,1 0 0,-1 1 0,2-5 0,-4 5 0,1 0 0,-1 1 0,1-1 0,-1 0 0,1 0 0,-1 1 0,1-1 0,-1 0 0,0 1 0,1-1 0,-1 1 0,0-1 0,0 1 0,1-1 0,-1 1 0,0-1 0,0 1 0,0 0 0,0-1 0,1 1 0,-1 0 0,0 0 0,0 0 0,0-1 0,0 1 0,0 0 0,0 0 0,0 0 0,0 1 0,-1-1 0,-26 0 0,0 2 0,0 1 0,-48 11 0,43-8 0,-637 181 0,624-174 0,44-15 0,10-4 0,21-9 0,331-93 0,11 28 0,-249 55 0,-77 16 0,181-32 0,-224 40 0,0 0 0,0 1 0,1-1 0,-1 1 0,0 0 0,1 0 0,-1 0 0,1 0 0,-1 0 0,0 0 0,1 0 0,-1 1 0,0 0 0,4 1 0,-8 0 0,0 0 0,-1 0 0,0 0 0,1-1 0,-1 1 0,0-1 0,0 1 0,0-1 0,0 0 0,0 0 0,-4 1 0,-91 29 0,-152 28 0,-120 0 0,266-44 0,-60 10 0,-452 62 0,575-84 0,45-7 0,23-5 0,527-113 0,-415 96 0,7 0 0,248-58 0,-381 80 0,-2 3 0,0-2 0,-1 0 0,1 0 0,-1-1 0,0 0 0,0-1 0,-1 0 0,0 0 0,17-13 0,-26 17 0,1 1 0,-1-1 0,1 1 0,-1-1 0,0 1 0,1-1 0,-1 1 0,0-1 0,1 0 0,-1 1 0,0-1 0,0 0 0,0 1 0,1-1 0,-1 1 0,0-1 0,0 0 0,0 1 0,0-1 0,0 0 0,0 1 0,0-1 0,-1 0 0,1 1 0,0-1 0,0 0 0,0 1 0,-1-1 0,1 1 0,0-1 0,0 1 0,-1-1 0,1 0 0,-1 1 0,1-1 0,-1 1 0,1-1 0,0 1 0,-1 0 0,1-1 0,-1 1 0,0 0 0,1-1 0,-1 1 0,1 0 0,-1-1 0,0 1 0,1 0 0,-1 0 0,1 0 0,-1 0 0,-1-1 0,-41-8 0,-14 4 0,-1 3 0,0 2 0,-109 15 0,-170 47 0,289-48 0,40-11 0,1 0 0,-1-1 0,1-1 0,-1 1 0,-11 0 0,32-3 0,1 0 0,-1-1 0,-1 0 0,1-1 0,19-7 0,34-10 0,332-84 0,251-63 0,-599 157 0,-37 9 0,-15 2 0,-111 29 0,-126 16 0,-123-1 0,202-27 0,66-7 0,-150 17 0,-263 66 0,747-145 0,1916-347-4798,-2049 379 5134,-65 10-336,-97 16 0,-564 113 0,348-61 0,132-30-365,-669 125 5192,775-149-4827,12 0 0,0-2 0,-1-1 0,1 0 0,-30-3 0,51 1 0,0 0 0,1 0 0,-1 0 0,0 0 0,0-1 0,1 1 0,-1 0 0,0 0 0,0 0 0,0-1 0,0 1 0,1 0 0,-1 0 0,0 0 0,0-1 0,0 1 0,0 0 0,0 0 0,0-1 0,0 1 0,1 0 0,-1 0 0,0-1 0,0 1 0,0 0 0,0-1 0,0 1 0,0 0 0,0 0 0,-1-1 0,1 1 0,0 0 0,0 0 0,0-1 0,0 1 0,0 0 0,0 0 0,0-1 0,0 1 0,-1 0 0,1 0 0,0 0 0,0-1 0,0 1 0,-1 0 0,1 0 0,0 0 0,0 0 0,0-1 0,-1 1 0,1 0 0,0 0 0,0 0 0,-1 0 0,1 0 0,0 0 0,0 0 0,-1 0 0,1 0 0,0 0 0,0 0 0,-1 0 0,1 0 0,16-12 0,2 2 0,35-16 0,-12 6 0,40-22 0,77-39 0,240-87 0,-391 165 0,0 0 0,1 1 0,-1 1 0,1-1 0,-1 1 0,1 0 0,13 1 0,-18 0 0,0 1 0,0 0 0,0-1 0,-1 1 0,1 0 0,0 0 0,-1 1 0,1-1 0,-1 1 0,1-1 0,-1 1 0,0 0 0,0-1 0,0 1 0,0 1 0,0-1 0,0 0 0,0 0 0,-1 1 0,1-1 0,-1 1 0,1-1 0,1 5 0,5 21 0,0 1 0,-1 0 0,-2 0 0,-1 0 0,-2 0 0,0 38 0,2 23 0,26 163 0,-25-229 0,-4-46 0,-7-85 0,-1-114 0,7 220 0,3-50 0,-3 48 0,1 1 0,-1-1 0,1 0 0,-1 1 0,1-1 0,0 1 0,0-1 0,1 1 0,-1-1 0,0 1 0,1 0 0,-1-1 0,4-3 0,-4 6 0,0 0 0,-1-1 0,1 1 0,0 0 0,-1-1 0,1 1 0,0 0 0,0 0 0,0-1 0,-1 1 0,1 0 0,0 0 0,0 0 0,-1 0 0,1 0 0,0 0 0,0 0 0,0 0 0,-1 1 0,1-1 0,0 0 0,0 0 0,-1 1 0,1-1 0,0 0 0,0 1 0,-1-1 0,1 1 0,-1-1 0,1 1 0,0-1 0,-1 1 0,1-1 0,0 2 0,18 24 0,-5 3 0,-1 0 0,-1 0 0,8 33 0,-3-11 0,-11-39 0,-4-24 0,-5-36 0,2 37 0,-3-41 0,0 18 0,2 1 0,3-51 0,5 65 0,1 24 0,6 32 0,-9-11 0,5 17 0,-3 0 0,3 73 0,-13-101 0,-4-18 0,-12-28 0,20 31 0,-34-60 0,4-2 0,-37-102 0,61 135 0,17 43 0,19 47 0,-10-8 0,-2 0 0,14 76 0,-31-122 0,0 0 0,0-1 0,-1 1 0,0 0 0,-1 12 0,1-18 0,0-1 0,0 1 0,0-1 0,0 1 0,0-1 0,0 1 0,0-1 0,0 1 0,0-1 0,0 1 0,0-1 0,-1 1 0,1-1 0,0 1 0,0-1 0,0 1 0,-1-1 0,1 0 0,0 1 0,-1-1 0,1 1 0,0-1 0,-1 0 0,1 1 0,0-1 0,-1 0 0,1 1 0,-1-1 0,1 0 0,-1 0 0,1 1 0,-1-1 0,1 0 0,-1 0 0,1 0 0,-1 0 0,1 0 0,-1 1 0,1-1 0,-1 0 0,1 0 0,-1 0 0,1-1 0,-1 1 0,1 0 0,-1 0 0,1 0 0,-1 0 0,1 0 0,-1-1 0,1 1 0,-1 0 0,1 0 0,-1-1 0,1 1 0,-23-26 0,10 2 0,0-1 0,2-1 0,1 0 0,1-1 0,1 0 0,1 0 0,2-1 0,-4-50 0,9 75 0,0 0 0,0-1 0,0 1 0,0 0 0,1-1 0,0 1 0,-1 0 0,1 0 0,0 0 0,3-5 0,-4 7 0,1 0 0,0 0 0,-1 0 0,1 0 0,-1 1 0,1-1 0,0 0 0,0 1 0,0-1 0,-1 0 0,1 1 0,0-1 0,0 1 0,0-1 0,0 1 0,0 0 0,0-1 0,0 1 0,0 0 0,0 0 0,0 0 0,2-1 0,0 2 0,1 0 0,-1 0 0,0 0 0,0 1 0,0-1 0,0 1 0,0-1 0,0 1 0,0 0 0,0 0 0,-1 0 0,1 1 0,-1-1 0,0 0 0,1 1 0,-1 0 0,0 0 0,2 4 0,10 18 0,-2 0 0,-1 1 0,-1 0 0,-1 1 0,-1 0 0,-2 0 0,-1 1 0,3 34 0,-8-10 0,0-52 0,0 1 0,1-1 0,-1 1 0,0-1 0,0 1 0,0-1 0,0 1 0,-1-1 0,1 1 0,0-1 0,0 1 0,0-1 0,0 1 0,0-1 0,-1 0 0,1 1 0,0-1 0,0 1 0,-1-1 0,1 0 0,0 1 0,0-1 0,-1 1 0,1-1 0,-1 0 0,1 0 0,0 1 0,-1-1 0,1 0 0,-1 0 0,1 1 0,0-1 0,-1 0 0,1 0 0,-1 0 0,1 0 0,-1 1 0,1-1 0,-1 0 0,1 0 0,-1 0 0,1 0 0,-1 0 0,1 0 0,-1-1 0,1 1 0,-1 0 0,1 0 0,-1 0 0,1 0 0,0 0 0,-1-1 0,1 1 0,-1 0 0,1 0 0,0-1 0,-1 1 0,1 0 0,-1-1 0,1 1 0,-1-1 0,-21-29 0,-3-20 0,-34-101 0,27 63 0,32 86 0,0 1 0,-1-1 0,1 1 0,0-1 0,-1 1 0,1-1 0,-1 1 0,0-1 0,0 1 0,1-1 0,-1 1 0,0 0 0,0 0 0,0-1 0,0 1 0,0 0 0,-1 0 0,1 0 0,0 0 0,0 0 0,-2-1 0,1 5 0,1-1 0,0 1 0,0-1 0,0 1 0,1-1 0,-1 1 0,0-1 0,1 1 0,0 0 0,0-1 0,-1 1 0,2 0 0,-1 3 0,2 188 0,1-104 0,-11 109 0,8-193 0,-1 0 0,0 0 0,0 0 0,-1 0 0,1 0 0,-1-1 0,-1 1 0,1-1 0,-7 11 0,9-15 0,-1 0 0,0 0 0,0 0 0,0-1 0,0 1 0,0 0 0,0 0 0,0-1 0,0 1 0,0 0 0,0-1 0,0 1 0,-1-1 0,1 0 0,0 1 0,0-1 0,-1 0 0,1 0 0,-2 1 0,0-2 0,1 1 0,-1-1 0,1 0 0,0 1 0,-1-1 0,1 0 0,0 0 0,-1-1 0,1 1 0,0 0 0,0-1 0,0 1 0,-2-3 0,-9-10 0,1 0 0,0-1 0,1 0 0,1-1 0,1 0 0,0-1 0,-9-24 0,18 41 0,-18-37 0,1 0 0,2 0 0,2-2 0,2 0 0,-10-55 0,22 76 0,4 15 0,11 23 0,0 13 0,25 65 0,-20-45 0,-8-26 0,-13-27 0,0 0 0,0-1 0,0 1 0,0 0 0,0 0 0,0 0 0,0 0 0,0 0 0,0 0 0,0 0 0,0-1 0,0 1 0,0 0 0,0 0 0,0 0 0,0 0 0,1 0 0,-1 0 0,0 0 0,0 0 0,0 0 0,0-1 0,0 1 0,0 0 0,0 0 0,1 0 0,-1 0 0,0 0 0,0 0 0,0 0 0,0 0 0,0 0 0,0 0 0,1 0 0,-1 0 0,0 0 0,0 0 0,0 0 0,0 0 0,0 0 0,0 0 0,0 0 0,1 0 0,-1 0 0,0 0 0,0 0 0,0 0 0,0 1 0,0-1 0,0 0 0,0 0 0,1 0 0,-1 0 0,0 0 0,0 0 0,0 0 0,0 0 0,0 0 0,0 1 0,0-1 0,0 0 0,0 0 0,0 0 0,0 0 0,0 0 0,0 0 0,0 1 0,0-1 0,0 0 0,-1-47 0,-7-31 0,2 31 0,0-61 0,6 107 0,0 1 0,0 0 0,0-1 0,0 1 0,-1 0 0,1-1 0,0 1 0,0-1 0,0 1 0,0 0 0,0-1 0,0 1 0,0 0 0,0-1 0,0 1 0,0 0 0,1-1 0,-1 1 0,0 0 0,0-1 0,0 1 0,0 0 0,0-1 0,1 1 0,-1 0 0,0-1 0,0 1 0,1 0 0,-1 0 0,0-1 0,0 1 0,1 0 0,-1 0 0,0-1 0,1 1 0,-1 0 0,0 0 0,1 0 0,-1 0 0,1-1 0,10 15 0,8 27 0,-3 5 0,-2-10 0,-1 1 0,-2 1 0,-2 0 0,7 55 0,-39-129 0,-7-39 0,3-1 0,3-1 0,3-1 0,-13-113 0,33 185 0,0 0 0,1-1 0,0 1 0,0 0 0,1 0 0,1-9 0,-2 14 0,0 1 0,1-1 0,-1 0 0,0 1 0,0-1 0,0 1 0,0-1 0,0 1 0,1-1 0,-1 1 0,0-1 0,0 1 0,1-1 0,-1 1 0,0-1 0,1 1 0,-1-1 0,1 1 0,-1-1 0,0 1 0,1 0 0,-1-1 0,1 1 0,-1 0 0,1 0 0,-1-1 0,1 1 0,0 0 0,-1 0 0,1 0 0,-1 0 0,1-1 0,-1 1 0,1 0 0,-1 0 0,1 0 0,0 0 0,-1 0 0,1 0 0,-1 1 0,1-1 0,-1 0 0,1 0 0,0 0 0,0 1 0,21 21 0,-9-1 0,-1 0 0,-1 1 0,-1 0 0,0 0 0,6 28 0,27 128 0,-35-141 0,42 208 0,-47-224 0,-6-41 0,-7-84 0,4-1 0,13-173 0,4 229 0,-11 49 0,0-1 0,0 1 0,0 0 0,0-1 0,0 1 0,0 0 0,1-1 0,-1 1 0,0 0 0,0 0 0,0-1 0,0 1 0,1 0 0,-1 0 0,0-1 0,0 1 0,0 0 0,1 0 0,-1-1 0,0 1 0,0 0 0,1 0 0,-1 0 0,0 0 0,1 0 0,-1-1 0,0 1 0,1 0 0,-1 0 0,0 0 0,0 0 0,1 0 0,-1 0 0,0 0 0,1 0 0,-1 0 0,0 0 0,1 0 0,-1 0 0,0 0 0,1 0 0,-1 0 0,0 1 0,1-1 0,-1 0 0,0 0 0,0 0 0,1 0 0,-1 1 0,0-1 0,0 0 0,1 0 0,-1 0 0,0 1 0,0-1 0,0 0 0,1 0 0,-1 1 0,0-1 0,0 0 0,0 1 0,0-1 0,0 0 0,0 1 0,1-1 0,-1 0 0,0 1 0,5 15 0,0 1 0,0 0 0,-2-1 0,0 1 0,-1 0 0,0 26 0,0-8 0,-1 723 0,-3-701 0,1-27 0,1-8 0,-1 0 0,-1 0 0,-1 0 0,-8 33 0,11-53 0,0-1 0,0 0 0,-1 1 0,1-1 0,-1 1 0,1-1 0,-1 0 0,1 1 0,-1-1 0,1 0 0,-1 0 0,0 0 0,0 1 0,0-1 0,0 0 0,0 0 0,0 0 0,0 0 0,0 0 0,0-1 0,0 1 0,-1 0 0,1 0 0,0-1 0,0 1 0,-1-1 0,1 1 0,-1-1 0,1 0 0,0 1 0,-1-1 0,1 0 0,-1 0 0,1 0 0,0 0 0,-1 0 0,1 0 0,-1 0 0,1-1 0,0 1 0,-1 0 0,1-1 0,0 1 0,-1-1 0,1 0 0,-2-1 0,-6-3 0,1-1 0,1 0 0,-1-1 0,1 0 0,-10-12 0,-9-14 0,1-1 0,2-1 0,2-2 0,1 0 0,1 0 0,2-2 0,2 0 0,-18-77 0,32 111 0,0 0 0,0 0 0,1 0 0,0 0 0,0 0 0,0 0 0,2-8 0,-2 12 0,0 1 0,0 0 0,0-1 0,1 1 0,-1-1 0,0 1 0,0 0 0,0-1 0,0 1 0,1 0 0,-1-1 0,0 1 0,0 0 0,0 0 0,1-1 0,-1 1 0,0 0 0,1 0 0,-1-1 0,0 1 0,0 0 0,1 0 0,-1 0 0,0 0 0,1-1 0,-1 1 0,0 0 0,1 0 0,-1 0 0,1 0 0,-1 0 0,0 0 0,1 0 0,-1 0 0,0 0 0,1 0 0,20 20 0,-2 9 0,-1 0 0,-2 1 0,21 56 0,29 111 0,-35-100 0,19 56 0,-45-129 0,-13-31 0,-15-40 0,17 30 0,-37-105 0,39 106 0,0 1 0,0-1 0,2 0 0,0 0 0,1-29 0,1 44 0,0 0 0,0 0 0,0 0 0,0-1 0,0 1 0,0 0 0,0 0 0,1 0 0,-1 0 0,0 0 0,1 0 0,-1 0 0,1-1 0,0 1 0,-1 1 0,1-1 0,0 0 0,-1 0 0,1 0 0,1-1 0,-1 2 0,0 0 0,-1-1 0,1 1 0,0 0 0,0 0 0,-1 0 0,1 0 0,0 0 0,0 0 0,0 1 0,-1-1 0,1 0 0,0 0 0,0 0 0,-1 1 0,1-1 0,0 0 0,-1 1 0,1-1 0,0 1 0,1 0 0,33 36 0,-31-32 0,-31-118 0,26 109 0,-2-7 0,1 0 0,0 1 0,0-1 0,1 0 0,0 0 0,1-14 0,0 25 0,0-1 0,0 1 0,0 0 0,0 0 0,0-1 0,0 1 0,0 0 0,0 0 0,0-1 0,0 1 0,0 0 0,0 0 0,0-1 0,0 1 0,1 0 0,-1 0 0,0 0 0,0-1 0,0 1 0,0 0 0,0 0 0,0-1 0,1 1 0,-1 0 0,0 0 0,0 0 0,0 0 0,1-1 0,-1 1 0,0 0 0,0 0 0,0 0 0,1 0 0,-1 0 0,0 0 0,0 0 0,1-1 0,-1 1 0,0 0 0,0 0 0,1 0 0,-1 0 0,0 0 0,0 0 0,1 0 0,-1 0 0,0 0 0,0 0 0,1 1 0,-1-1 0,0 0 0,0 0 0,0 0 0,1 0 0,-1 0 0,0 0 0,0 0 0,1 1 0,-1-1 0,0 0 0,0 0 0,0 0 0,0 0 0,1 1 0,-1-1 0,6 9 0,-1-1 0,1 1 0,-2 1 0,1-1 0,-1 1 0,-1-1 0,0 1 0,2 13 0,0-8 0,108 435 0,-90-353 0,-62-207 0,19 31 0,4 0 0,-11-152 0,26 223 0,1 0 0,1 0 0,-1 0 0,2 0 0,-1 0 0,1 1 0,3-11 0,-4 17 0,-1 0 0,0 0 0,1 0 0,-1 0 0,1 1 0,-1-1 0,1 0 0,-1 0 0,1 1 0,-1-1 0,1 0 0,0 1 0,0-1 0,-1 1 0,1-1 0,0 1 0,0-1 0,-1 1 0,1-1 0,0 1 0,0 0 0,0-1 0,0 1 0,0 0 0,1 0 0,0 0 0,-1 1 0,1-1 0,0 1 0,0 0 0,0 0 0,0 0 0,-1 0 0,1 0 0,0 0 0,-1 0 0,1 1 0,-1-1 0,1 1 0,-1-1 0,0 1 0,2 2 0,6 9 0,-1 0 0,0 0 0,-1 1 0,-1 0 0,0 0 0,-1 1 0,0 0 0,-1 0 0,-1 0 0,0 0 0,-1 0 0,-1 1 0,-1 22 0,-7-25 0,-2-20 0,-5-24 0,6-12 0,2 0 0,2-1 0,1-64 0,7 68 0,1 34 0,2 14 0,2 22 0,7 85 0,-6 1 0,-6 148 0,-4-150 0,1-85 0,0-8 0,-1 0 0,-1 0 0,0 0 0,-9 40 0,10-60 0,0 0 0,-1 0 0,1 0 0,0 0 0,-1 0 0,1 1 0,0-1 0,-1 0 0,1 0 0,-1 0 0,1-1 0,-1 1 0,0 0 0,0 0 0,1 0 0,-1 0 0,0 0 0,0-1 0,0 1 0,0 0 0,1-1 0,-1 1 0,0-1 0,0 1 0,0-1 0,-1 1 0,1-1 0,0 0 0,0 0 0,-2 1 0,1-2 0,0 1 0,0-1 0,0 0 0,0 0 0,0 0 0,1 0 0,-1-1 0,0 1 0,0 0 0,1-1 0,-1 1 0,1-1 0,-1 0 0,1 1 0,-2-5 0,-7-10 0,0 0 0,2-1 0,0 0 0,1-1 0,0 1 0,-6-34 0,-14-120 0,22 134 0,-32-415-1032,40 154-4720,-2 288 5752,4-39 0,-5 46 0,0 1 0,1 0 0,-1 0 0,1-1 0,0 1 0,-1 0 0,1 0 0,0 0 0,0 0 0,0 0 0,1 0 0,-1 0 0,0 1 0,1-1 0,2-2 0,-4 4 0,0 0 0,1 0 0,-1 0 0,1 0 0,-1 0 0,1 0 0,-1 0 0,1 0 0,-1 0 0,0 0 0,1 0 0,-1 0 0,1 0 0,-1 0 0,1 1 0,-1-1 0,0 0 0,1 0 0,-1 1 0,0-1 0,1 0 0,-1 0 0,0 1 0,1-1 0,-1 0 0,0 1 0,0-1 0,1 1 0,-1-1 0,0 0 0,0 1 0,1-1 0,-1 1 0,0-1 0,0 0 0,0 1 0,0-1 0,0 1 0,0-1 0,0 1 0,6 20 30,-1-1 0,-1 1 0,0 0 0,-2 0 1,-1 0-1,-1 29 0,1-2 890,0-4 1375,2 6-1175,-3 0-1,-6 59 0,5-106-1119,1 0 0,0 0 0,-1 0 0,0 0 0,0 0 0,0 0 0,0 0 0,0 0 0,0 0 0,-1 0 0,1-1 0,-1 1 0,-3 3 0,4-6 0,1 1 0,0-1 0,-1 0 0,1 0 0,-1 0 0,1 1 0,-1-1 0,1 0 0,0 0 0,-1 0 0,1 0 0,-1 0 0,1 0 0,-1 0 0,1 0 0,-1 0 0,1 0 0,-1 0 0,1 0 0,-1 0 0,1 0 0,0-1 0,-1 1 0,1 0 0,-1 0 0,1 0 0,-1-1 0,1 1 0,0 0 0,-1-1 0,-15-24 0,4-10 0,2 0 0,1-1 0,2 0 0,2 0 0,1 0 0,2-1 0,2-37 0,6 27 0,-1 42 0,-1 14 0,-2 15 0,-1 0 0,-1-1 0,-1 1 0,-5 29 0,2-16 0,-115 662 0,114-676 0,3-6 0,-2-1 0,0 0 0,0 0 0,-2 0 0,0 0 0,-1-1 0,-17 29 0,24-43 0,-1 0 0,1-1 0,-1 1 0,1 0 0,-1 0 0,0 0 0,1-1 0,-1 1 0,0 0 0,0-1 0,1 1 0,-1-1 0,0 1 0,0-1 0,0 1 0,0-1 0,0 1 0,0-1 0,0 0 0,0 1 0,0-1 0,0 0 0,0 0 0,0 0 0,0 0 0,0 0 0,0 0 0,0 0 0,0 0 0,1 0 0,-1-1 0,0 1 0,0 0 0,0-1 0,0 1 0,0 0 0,0-1 0,-1 0 0,-1-2 0,0 0 0,0-1 0,1 1 0,-1 0 0,1-1 0,0 1 0,0-1 0,-2-5 0,-7-20 0,1-1 0,1 0 0,1 0 0,2-1 0,-3-39 0,0-161 0,9 188 0,2-74 0,-1 105 0,0-1 0,1 0 0,1 0 0,0 0 0,1 1 0,8-18 0,-12 29 0,0 0 0,0 0 0,0 0 0,1 0 0,-1 0 0,0 1 0,1-1 0,-1 0 0,0 0 0,1 0 0,-1 1 0,1-1 0,0 0 0,-1 0 0,1 1 0,-1-1 0,1 0 0,0 1 0,0-1 0,-1 1 0,1-1 0,0 1 0,0 0 0,0-1 0,0 1 0,-1 0 0,1-1 0,0 1 0,0 0 0,0 0 0,0 0 0,0 0 0,0 0 0,0 0 0,0 0 0,0 0 0,-1 0 0,1 0 0,0 0 0,0 1 0,0-1 0,0 0 0,0 1 0,0-1 0,-1 0 0,1 1 0,0-1 0,0 1 0,-1 0 0,1-1 0,0 1 0,-1-1 0,2 3 0,2 2 0,0 0 0,0 1 0,0 0 0,-1 0 0,0 0 0,2 6 0,11 36 0,-2 1 0,-3 0 0,-2 1 0,5 86 0,-15-100 0,1-36 0,0 0 0,0-1 0,0 1 0,-1-1 0,1 1 0,0 0 0,0 0 0,-1-1 0,1 1 0,0 0 0,-1-1 0,1 1 0,0 0 0,-1 0 0,1-1 0,0 1 0,-1 0 0,1 0 0,0 0 0,-1 0 0,1 0 0,-1 0 0,1-1 0,-1 1 0,1 0 0,0 0 0,-1 0 0,1 0 0,-1 0 0,1 0 0,0 1 0,-1-1 0,1 0 0,-1 0 0,1 0 0,0 0 0,-1 0 0,1 1 0,0-1 0,-1 0 0,1 0 0,0 0 0,-1 1 0,1-1 0,0 0 0,-1 1 0,1-1 0,0 0 0,0 1 0,-1-1 0,1 0 0,0 1 0,0-1 0,0 0 0,0 1 0,-1-1 0,1 1 0,0-1 0,0 0 0,0 1 0,0-1 0,0 1 0,0-1 0,0 0 0,0 1 0,0 0 0,-3-6 0,0 0 0,0-1 0,0 1 0,1-1 0,0 1 0,0-1 0,-2-7 0,3 7 0,-1-1 0,0 1 0,-1 0 0,1 0 0,-1 0 0,0 1 0,-6-9 0,3 7 0,0 1 0,0 1 0,-1-1 0,0 1 0,0 0 0,0 1 0,0-1 0,-1 1 0,0 1 0,1 0 0,-17-5 0,-6 1 0,-58-7 0,70 12 0,-186-20 0,200 21 0,0 1 0,0-1 0,0 0 0,0 0 0,0-1 0,1 1 0,-1-1 0,-3-2 0,6 4 0,1-1 0,-1 1 0,1-1 0,-1 1 0,1 0 0,-1-1 0,1 1 0,0-1 0,-1 1 0,1-1 0,0 1 0,-1-1 0,1 1 0,0-1 0,0 1 0,-1-1 0,1 1 0,0-1 0,0 0 0,0 1 0,0-1 0,0 1 0,0-1 0,0 0 0,0 1 0,0-1 0,0 1 0,0-1 0,0 1 0,0-1 0,1 0 0,2-3 0,0 1 0,-1 0 0,2-1 0,-1 1 0,0 1 0,1-1 0,-1 0 0,1 1 0,0 0 0,0 0 0,0 0 0,6-2 0,58-21 0,-45 18 0,-2-1 0,1 0 0,29-18 0,-51 26 0,1 0 0,0-1 0,0 1 0,-1-1 0,1 1 0,-1 0 0,1-1 0,0 1 0,-1-1 0,1 1 0,-1-1 0,1 0 0,-1 1 0,1-1 0,-1 1 0,1-1 0,-1 0 0,0 1 0,1-1 0,-1 0 0,0 0 0,0 1 0,1-1 0,-1 0 0,0-1 0,-14-7 0,-30 1 0,44 8 0,-18-1 0,0 0 0,0 1 0,-1 1 0,1 0 0,-29 7 0,47-8 0,0 0 0,0 0 0,0 0 0,0 0 0,-1-1 0,1 1 0,0 0 0,0 0 0,0 0 0,-1 0 0,1 0 0,0 0 0,0 0 0,0 0 0,0 0 0,-1 0 0,1 0 0,0 0 0,0 0 0,0 1 0,-1-1 0,1 0 0,0 0 0,0 0 0,0 0 0,0 0 0,-1 0 0,1 0 0,0 0 0,0 1 0,0-1 0,0 0 0,0 0 0,0 0 0,-1 0 0,1 0 0,0 1 0,0-1 0,0 0 0,0 0 0,0 0 0,0 0 0,0 1 0,0-1 0,0 0 0,0 0 0,0 0 0,0 1 0,0-1 0,0 0 0,0 0 0,0 0 0,0 0 0,0 1 0,0-1 0,0 0 0,0 0 0,0 0 0,0 1 0,16 4 0,24 0 0,167 0 0,-236-4 0,-1 1 0,1 1 0,-1 2 0,-32 9 0,-115 42 0,167-53 0,-27 10 0,-157 59 0,158-57 0,1 1 0,1 2 0,-36 26 0,48-23 0,22-21 0,0 0 0,0 0 0,1-1 0,-1 1 0,0 0 0,1 0 0,-1 0 0,0 0 0,1 0 0,-1 0 0,0 0 0,1 0 0,-1 0 0,0 0 0,1 0 0,-1 0 0,1 0 0,-1 0 0,0 0 0,1 0 0,-1 0 0,0 1 0,0-1 0,1 0 0,-1 0 0,0 0 0,1 0 0,-1 1 0,0-1 0,0 0 0,1 0 0,-1 1 0,0-1 0,0 0 0,1 0 0,-1 1 0,0-1 0,0 0 0,0 1 0,0-1 0,0 0 0,1 1 0,-1-1 0,0 0 0,0 1 0,0-1 0,0 0 0,0 1 0,0-1 0,0 0 0,0 1 0,0-1 0,0 0 0,0 1 0,-1-1 0,1 0 0,0 1 0,0-1 0,0 0 0,0 1 0,0-1 0,-1 0 0,1 0 0,0 1 0,0-1 0,0 0 0,-1 1 0,14-4 0,-1 1 0,1-2 0,-1 0 0,0 0 0,0-2 0,0 1 0,0-1 0,-1-1 0,20-15 0,-3 0 0,0-2 0,35-38 0,-49 47 0,-1 0 0,-1 0 0,0-2 0,0 1 0,12-27 0,-24 42 0,1-1 0,0 1 0,-1 0 0,1-1 0,-1 1 0,1 0 0,-1-1 0,0 1 0,1-1 0,-1 1 0,0 0 0,0-1 0,0 1 0,0-1 0,0 1 0,-1-1 0,1 1 0,0 0 0,-1-1 0,1 1 0,-1-1 0,1 1 0,-1 0 0,1 0 0,-2-2 0,0 2 0,0 0 0,0 0 0,1 0 0,-1 0 0,0 0 0,0 1 0,0-1 0,0 1 0,0 0 0,0-1 0,0 1 0,0 0 0,0 0 0,0 0 0,0 0 0,-1 1 0,1-1 0,-3 1 0,-21 7 0,0 1 0,0 2 0,1 0 0,0 1 0,-39 27 0,6-2 0,1 3 0,1 2 0,3 2 0,1 3 0,-64 76 0,77-64 0,37-55 0,4-7 0,14-32 0,-2 0 0,-2 0 0,-1 0 0,-2-1 0,-2-1 0,6-70 0,-11 41 0,-3 0 0,-13-93 0,13 135 0,1 24 0,0 0 0,0 0 0,0 0 0,0 0 0,0 0 0,0 0 0,0 0 0,0 0 0,0 0 0,0 0 0,1 0 0,-1 0 0,0 0 0,0 0 0,0 0 0,0 0 0,0 0 0,0 0 0,0 0 0,0 0 0,0 0 0,0 0 0,1 0 0,-1 0 0,0 0 0,0 0 0,0 0 0,0 0 0,0 0 0,0 0 0,0 0 0,0 0 0,0 0 0,0 0 0,0 0 0,1 0 0,-1 0 0,0-1 0,0 1 0,0 0 0,0 0 0,0 0 0,0 0 0,0 0 0,0 0 0,0 0 0,0 0 0,0 0 0,0 0 0,0 0 0,0-1 0,0 1 0,0 0 0,0 0 0,0 0 0,0 0 0,0 0 0,0 0 0,0 0 0,15 37 0,41 149 0,-33-101 0,63 152 0,-85-235 0,0 0 0,0 0 0,-1 0 0,1-1 0,0 1 0,1 0 0,-1-1 0,0 1 0,0-1 0,1 0 0,-1 1 0,1-1 0,-1 0 0,1 0 0,2 2 0,-3-3 0,0 0 0,0 0 0,0 0 0,0 0 0,-1 0 0,1 0 0,0 0 0,0 0 0,0 0 0,0 0 0,0 0 0,-1-1 0,1 1 0,0 0 0,0-1 0,-1 1 0,1-1 0,0 1 0,0-1 0,-1 1 0,1-1 0,0 1 0,-1-1 0,1 0 0,5-7 0,-1 1 0,0-1 0,0 0 0,-1 0 0,4-11 0,-3 9 0,41-94 0,76-152 0,-121 253 0,3-5 0,1 1 0,-1-1 0,1 1 0,1 0 0,6-7 0,-12 13 0,1 1 0,0-1 0,0 0 0,0 1 0,0-1 0,0 0 0,0 1 0,0-1 0,0 1 0,0-1 0,0 1 0,0 0 0,0 0 0,0-1 0,1 1 0,-1 0 0,0 0 0,0 0 0,1 0 0,0 1 0,-1-1 0,1 1 0,-1 0 0,1 0 0,-1-1 0,0 1 0,0 0 0,1 0 0,-1 0 0,0 0 0,0 1 0,0-1 0,0 0 0,0 0 0,-1 1 0,1-1 0,0 0 0,0 3 0,7 13 0,-1 1 0,-1 0 0,-1 1 0,0-1 0,3 35 0,3 106 0,-8-90 0,-1-16 0,0-9 0,12 76 0,-7-174 0,-1-111 0,-2 28 0,26-167 0,-29 295 0,1 0 0,0-1 0,1 1 0,7-15 0,-10 23 0,0 0 0,0 1 0,0-1 0,0 1 0,1-1 0,-1 1 0,0-1 0,0 1 0,0-1 0,1 1 0,-1-1 0,0 1 0,1-1 0,-1 1 0,1 0 0,-1-1 0,0 1 0,1-1 0,-1 1 0,1 0 0,-1 0 0,1-1 0,-1 1 0,1 0 0,-1 0 0,1-1 0,-1 1 0,1 0 0,-1 0 0,1 0 0,0 0 0,-1 0 0,1 0 0,-1 0 0,1 0 0,-1 0 0,1 0 0,-1 0 0,1 0 0,0 1 0,-1-1 0,1 0 0,-1 0 0,1 0 0,-1 1 0,1-1 0,-1 0 0,0 1 0,1-1 0,-1 0 0,1 1 0,-1-1 0,1 1 0,-1-1 0,0 0 0,0 1 0,1-1 0,-1 1 0,0-1 0,1 1 0,-1-1 0,0 1 0,0 0 0,0 0 0,16 44 0,5 75 0,-5 1 0,0 167 0,-14-233 0,0-29 0,0-4 0,-1 0 0,-1 0 0,-1 0 0,0-1 0,-2 1 0,-10 38 0,13-58 0,-1 0 0,1 0 0,-1 0 0,0 0 0,0-1 0,1 1 0,-1 0 0,-1-1 0,1 1 0,0-1 0,0 1 0,0-1 0,-1 0 0,1 1 0,-1-1 0,1 0 0,-1 0 0,0 0 0,1 0 0,-3 1 0,3-2 0,-1 0 0,0 0 0,1-1 0,-1 1 0,1 0 0,-1-1 0,1 1 0,-1-1 0,1 1 0,-1-1 0,1 1 0,-1-1 0,1 0 0,0 0 0,-1 0 0,1 0 0,0 0 0,0 0 0,0 0 0,0 0 0,0-1 0,0 1 0,-2-3 0,-12-21 0,0-1 0,2 0 0,0-1 0,2-1 0,1 0 0,-8-41 0,6 28 0,-3-9 0,-9-57 0,24 84 0,7 29 0,11 35 0,9 62 0,-19-65 0,15 41 0,-23-123 0,-2 27 0,-11-296 0,16 269 0,-3 44 0,0 1 0,0-1 0,0 0 0,0 0 0,0 0 0,0 0 0,0 1 0,1-1 0,-1 0 0,0 0 0,0 0 0,0 0 0,0 0 0,0 1 0,1-1 0,-1 0 0,0 0 0,0 0 0,0 0 0,0 0 0,1 0 0,-1 0 0,0 0 0,0 0 0,0 0 0,1 0 0,-1 0 0,0 0 0,0 0 0,0 0 0,1 0 0,-1 0 0,0 0 0,0 0 0,0 0 0,0 0 0,1 0 0,-1 0 0,0 0 0,0 0 0,0 0 0,0 0 0,1 0 0,-1-1 0,0 1 0,0 0 0,0 0 0,0 0 0,0 0 0,1 0 0,-1-1 0,0 1 0,0 0 0,0 0 0,0 0 0,0 0 0,0-1 0,0 1 0,7 20 0,-2-1 0,0 1 0,-1 1 0,-1-1 0,-1 1 0,-1 35 0,1-9 0,3 13 0,-1-19 0,-2-1 0,-2 1 0,-7 68 0,-5-77 0,11-31 0,1-1 0,-1 1 0,1 0 0,-1-1 0,1 1 0,-1-1 0,1 1 0,-1-1 0,0 1 0,1-1 0,-1 0 0,0 1 0,0-1 0,1 0 0,-1 0 0,0 1 0,0-1 0,1 0 0,-1 0 0,0 0 0,0 0 0,1 0 0,-2 0 0,-1-1 0,0 0 0,1-1 0,-1 1 0,1-1 0,-1 1 0,1-1 0,0 0 0,0 0 0,0 0 0,0 0 0,0-1 0,0 1 0,0 0 0,1-1 0,-1 1 0,1-1 0,-2-3 0,-14-29 0,2-2 0,2 1 0,1-2 0,-8-42 0,6 6 0,-5-93 0,19 167 0,1-68 0,-1 66 0,0 0 0,1-1 0,-1 1 0,1 0 0,0 0 0,-1 0 0,1 0 0,0 0 0,0 0 0,1 0 0,-1 1 0,2-3 0,-3 4 0,1-1 0,0 0 0,0 1 0,-1 0 0,1-1 0,0 1 0,0 0 0,0-1 0,0 1 0,0 0 0,0 0 0,-1-1 0,1 1 0,0 0 0,0 0 0,0 0 0,0 0 0,0 1 0,0-1 0,0 0 0,0 0 0,0 0 0,-1 1 0,1-1 0,0 0 0,0 1 0,0-1 0,0 1 0,0 0 0,5 4 0,1-1 0,-1 1 0,-1 1 0,1-1 0,-1 1 0,0 0 0,0 0 0,-1 1 0,0 0 0,0-1 0,-1 1 0,1 0 0,3 14 0,4 15 0,11 55 0,-20-82 0,5 27 0,0-8 0,-2 0 0,-1 1 0,1 45 0,-7-61 0,-3-15 0,-7-21 0,-59-216 0,31 94 0,40 143 0,-1-1 0,1 1 0,-1-1 0,0 1 0,0 0 0,0-1 0,0 1 0,0 0 0,-1 0 0,1 0 0,-3-3 0,4 5 0,-1 1 0,1-1 0,-1 0 0,1 1 0,0-1 0,-1 0 0,1 1 0,-1-1 0,1 1 0,0-1 0,-1 0 0,1 1 0,0-1 0,-1 1 0,1-1 0,0 1 0,0-1 0,0 1 0,-1-1 0,1 1 0,0-1 0,0 1 0,0 0 0,0-1 0,0 1 0,0-1 0,0 1 0,0-1 0,0 2 0,-2 74 0,2-67 0,5 560 0,-5-1235 0,-2 827 0,19 404 0,-5-495 0,-3-52 0,-9-18 0,0 0 0,0 1 0,0-1 0,1 0 0,-1 0 0,0 0 0,0 0 0,1 0 0,-1 0 0,0 0 0,0 0 0,1 0 0,-1 0 0,0 0 0,0 0 0,1-1 0,-1 1 0,0 0 0,0 0 0,1 0 0,-1 0 0,0 0 0,0 0 0,0 0 0,1-1 0,-1 1 0,0 0 0,0 0 0,0 0 0,0-1 0,1 1 0,-1 0 0,0 0 0,0 0 0,0-1 0,0 1 0,0 0 0,0-1 0,13-37 0,85-518 0,-53 270 0,-36 249 0,-5 27 0,-1 14 0,2 72 0,-7 103 0,-1-82 0,3-96 0,0 32 0,-1 0 0,-10 54 0,11-86 0,0 1 0,0-1 0,0 0 0,0 1 0,-1-1 0,1 0 0,0 0 0,-1 0 0,1 1 0,-1-1 0,0 0 0,1 0 0,-1 0 0,0 0 0,1 0 0,-1 0 0,0 0 0,0 0 0,0 0 0,-2 1 0,2-3 0,0 1 0,0-1 0,0 0 0,0 0 0,0 0 0,0 0 0,0 0 0,0 0 0,1 0 0,-1 0 0,0 0 0,0 0 0,1 0 0,-1 0 0,1 0 0,-1-1 0,1 1 0,0 0 0,-1 0 0,1-1 0,0-1 0,-8-26 0,1-2 0,2 1 0,1-1 0,1 1 0,2-1 0,3-36 0,4-5 0,23-110 0,-25 166 0,2-23 0,3 1 0,1 1 0,1-1 0,2 2 0,32-62 0,-42 93 0,1-1 0,-1 1 0,1 0 0,0 0 0,1 0 0,-1 0 0,1 1 0,10-7 0,-13 9 0,0 1 0,0 0 0,0 0 0,1 0 0,-1 1 0,0-1 0,0 0 0,1 1 0,-1 0 0,0-1 0,1 1 0,-1 0 0,0 0 0,1 0 0,-1 1 0,0-1 0,1 0 0,-1 1 0,0 0 0,1-1 0,-1 1 0,0 0 0,0 0 0,0 0 0,0 1 0,3 1 0,5 5 0,0 1 0,-1 0 0,0 1 0,-1 0 0,0 0 0,0 1 0,-1 0 0,11 22 0,-5-6 0,-2 1 0,15 56 0,-13-22 0,-4 1 0,-1 0 0,-4 0 0,-6 107 0,-4-128 0,6-42 0,0 0 0,0 1 0,0-1 0,0 0 0,0 0 0,0 1 0,0-1 0,0 0 0,0 0 0,-1 1 0,1-1 0,0 0 0,0 0 0,0 1 0,0-1 0,0 0 0,0 0 0,0 0 0,-1 1 0,1-1 0,0 0 0,0 0 0,0 0 0,-1 1 0,1-1 0,0 0 0,0 0 0,0 0 0,-1 0 0,1 0 0,0 0 0,0 0 0,-1 1 0,1-1 0,0 0 0,0 0 0,-1 0 0,1 0 0,0 0 0,0 0 0,-1 0 0,1 0 0,0 0 0,0 0 0,-1 0 0,1-1 0,0 1 0,0 0 0,-1 0 0,1 0 0,0 0 0,0 0 0,0 0 0,-1 0 0,1-1 0,0 1 0,0 0 0,0 0 0,0 0 0,-1-1 0,1 1 0,0 0 0,0 0 0,0 0 0,0-1 0,-1 1 0,-3-10 0,0 0 0,1 0 0,0 0 0,1-1 0,0 1 0,0-1 0,0-14 0,1 10 0,-18-344 0,21 347 0,1 18 0,2 22 0,5 132 0,-7 0 0,-19 174 0,15-309 0,-1 7 0,-1-1 0,-1 1 0,-9 30 0,6-50 0,0-23 0,-1-35 0,-3-112 0,8 0 0,32-299 0,-25 421 0,-3 25 0,-1 0 0,2 0 0,0-1 0,0 2 0,1-1 0,0 0 0,1 0 0,5-11 0,-3 20 0,-1 14 0,1 23 0,-2 0 0,-1 0 0,-3 66 0,-20 112 0,15-172 0,3-10 0,-2 1 0,-1-1 0,-2 0 0,-1 0 0,-1-1 0,-14 30 0,23-59 0,-1 1 0,0 0 0,0 0 0,0-1 0,0 1 0,0 0 0,0-1 0,-1 1 0,1-1 0,-1 0 0,1 1 0,-1-1 0,1 0 0,-1 0 0,-2 1 0,4-1 0,-1-1 0,0 0 0,0 0 0,1 0 0,-1 0 0,0 0 0,0 0 0,1 0 0,-1-1 0,0 1 0,0 0 0,1 0 0,-1-1 0,0 1 0,1 0 0,-1-1 0,0 1 0,1 0 0,-1-1 0,1 1 0,-1-1 0,0 1 0,1-1 0,-1 0 0,1 1 0,-1-2 0,-2-3 0,-1-1 0,1 0 0,1 1 0,-1-2 0,1 1 0,0 0 0,-1-11 0,-6-33 0,2 0 0,3 0 0,1-1 0,9-98 0,-6 147 0,1-1 0,-1 1 0,0 0 0,1 0 0,-1-1 0,1 1 0,-1 0 0,1 0 0,0 0 0,0-1 0,2-2 0,-2 5 0,-1 0 0,0 0 0,1 0 0,-1 0 0,1 0 0,-1 0 0,0 0 0,1 0 0,-1 0 0,0 0 0,1 0 0,-1 0 0,1 0 0,-1 0 0,0 1 0,1-1 0,-1 0 0,0 0 0,1 0 0,-1 1 0,0-1 0,1 0 0,-1 0 0,0 1 0,0-1 0,1 0 0,-1 0 0,0 1 0,0-1 0,0 0 0,1 1 0,-1-1 0,0 0 0,0 1 0,0-1 0,0 1 0,0-1 0,0 1 0,19 58 0,6 56 0,5 25 0,53 151 0,-57-232 0,-12-44 0,-3-20 0,8-32 0,-18 32 0,36-110 0,37-209 0,-17 57 0,-51 255 0,-2 21 0,-1 37 0,-5 712 0,0-583 0,2-153 0,2-51 0,0 1 0,109-823 0,-92 780 0,-13 66 0,-3 19 0,-6 50 0,-3 0 0,-23 105 0,12-83 0,14-71 0,-5 39 0,-3-2 0,-24 68 0,21-93 0,14-27 0,-1 0 0,1 1 0,0-1 0,0 0 0,0 0 0,-1 0 0,1 1 0,0-1 0,0 0 0,0 0 0,-1 0 0,1 0 0,0 1 0,0-1 0,-1 0 0,1 0 0,0 0 0,-1 0 0,1 0 0,0 0 0,0 0 0,-1 0 0,1 0 0,0 0 0,-1 0 0,1 0 0,0 0 0,-1 0 0,1 0 0,0 0 0,0 0 0,-1 0 0,1 0 0,0 0 0,0 0 0,-1-1 0,1 1 0,0 0 0,0 0 0,-1-1 0,-1-2 0,0-1 0,1 0 0,-1 0 0,1 0 0,0 0 0,0-1 0,0 1 0,1 0 0,-1-8 0,-1-50 0,2 0 0,2 1 0,15-83 0,51-186 0,-62 306 0,6-31 0,3 0 0,30-72 0,-29 102 0,-15 25 0,-1-1 0,0 1 0,1 0 0,-1 0 0,0 0 0,0 0 0,1-1 0,-1 1 0,0 0 0,1 0 0,-1 0 0,0 0 0,1 0 0,-1 0 0,0 0 0,0 0 0,1 0 0,-1 0 0,0 0 0,1 0 0,-1 0 0,0 0 0,1 0 0,-1 0 0,0 0 0,1 0 0,-1 1 0,0-1 0,0 0 0,1 0 0,-1 0 0,0 0 0,1 1 0,-1-1 0,0 0 0,0 0 0,0 1 0,1-1 0,-1 1 0,2 3 0,0 1 0,0 0 0,-1 0 0,0 0 0,0 0 0,0 0 0,0 0 0,-1 6 0,2 96 0,-20 186 0,8-185 0,6-59 0,-41 374 0,36-388 0,9-35 0,-1 0 0,1 0 0,0 0 0,-1 0 0,1 0 0,0 0 0,0-1 0,-1 1 0,1 0 0,0 0 0,-1 0 0,1 0 0,0 0 0,0-1 0,0 1 0,-1 0 0,1 0 0,0 0 0,0-1 0,0 1 0,-1 0 0,1 0 0,0-1 0,0 1 0,0 0 0,0 0 0,0-1 0,-1 1 0,1 0 0,0-1 0,0 1 0,0 0 0,0 0 0,0-1 0,0 1 0,0 0 0,0-1 0,0 1 0,0 0 0,0 0 0,0-1 0,1 1 0,-1 0 0,0-1 0,0 1 0,-4-65 0,24-245 0,-15 292 0,-3 40 0,1 296 0,3-261 0,-6-56 0,-1-1 0,1 1 0,0-1 0,0 1 0,0-1 0,1 1 0,-1-1 0,0 1 0,0-1 0,0 0 0,0 1 0,0-1 0,0 1 0,1-1 0,-1 1 0,0-1 0,0 0 0,1 1 0,-1-1 0,0 1 0,0-1 0,1 0 0,-1 1 0,1-1 0,-1 0 0,0 0 0,1 1 0,-1-1 0,1 0 0,-1 0 0,0 0 0,1 1 0,-1-1 0,1 0 0,-1 0 0,1 0 0,-1 0 0,1 0 0,-1 0 0,1 0 0,-1 0 0,0 0 0,1 0 0,-1 0 0,1 0 0,-1 0 0,1 0 0,-1-1 0,1 1 0,-1 0 0,1 0 0,-1 0 0,0-1 0,1 1 0,-1 0 0,0-1 0,1 1 0,-1 0 0,0-1 0,1 1 0,-1 0 0,0-1 0,1 0 0,19-29 0,6-27 0,-1-2 0,28-109 0,24-63 0,-53 190 0,-24 40 0,0 0 0,1 1 0,-1-1 0,0 1 0,1-1 0,-1 1 0,1-1 0,-1 1 0,1-1 0,-1 1 0,1 0 0,-1-1 0,1 1 0,-1 0 0,1-1 0,-1 1 0,1 0 0,0 0 0,-1-1 0,1 1 0,-1 0 0,1 0 0,0 0 0,-1 0 0,1 0 0,0 0 0,-1 0 0,1 0 0,0 0 0,-1 0 0,1 0 0,0 0 0,-1 0 0,1 1 0,-1-1 0,1 0 0,0 0 0,-1 1 0,1-1 0,-1 1 0,1-1 0,-1 0 0,1 1 0,-1-1 0,1 1 0,-1-1 0,0 1 0,1-1 0,-1 1 0,0-1 0,1 1 0,-1-1 0,0 1 0,1 0 0,-1-1 0,0 1 0,0 0 0,0-1 0,0 1 0,0-1 0,0 1 0,0 0 0,0-1 0,0 2 0,7 33 0,-1 0 0,-3 0 0,0 0 0,-2 1 0,-5 40 0,2-14 0,1-15 0,0-30 0,1-23 0,15-151 0,69-304 0,-61 357 0,48-193 0,-48 232 0,-14 59 0,-3 18 0,-2 10 0,-2 1 0,-1 0 0,-1 0 0,0 0 0,-2-1 0,-8 38 0,7-38 0,-37 226 0,-130 435 0,166-672 0,-3 15 0,-2-1 0,0 0 0,-26 47 0,35-71 0,-1-1 0,1 1 0,0 0 0,0-1 0,-1 1 0,1 0 0,0-1 0,-1 1 0,1-1 0,-1 1 0,1 0 0,0-1 0,-1 1 0,0-1 0,1 1 0,-1-1 0,1 0 0,-1 1 0,1-1 0,-1 1 0,0-1 0,1 0 0,-1 0 0,0 1 0,0-1 0,1 0 0,-1 0 0,0 0 0,1 0 0,-1 0 0,0 0 0,0 0 0,1 0 0,-2 0 0,1-2 0,-1 1 0,1-1 0,0 1 0,1-1 0,-1 1 0,0-1 0,0 0 0,1 1 0,-1-1 0,1 0 0,-1 0 0,1-3 0,-5-30 0,1-1 0,2 0 0,5-55 0,20-111 0,-10 124 0,4 0 0,29-85 0,-43 155 0,14-37 0,-16 43 0,0 1 0,-1-1 0,1 1 0,0-1 0,0 1 0,0-1 0,0 1 0,0 0 0,1-1 0,-1 1 0,0 0 0,1 0 0,-1 0 0,0 0 0,1 0 0,0 0 0,-1 0 0,1 0 0,3 0 0,-4 1 0,0 0 0,0 0 0,0 1 0,0-1 0,-1 0 0,1 1 0,0-1 0,0 1 0,0-1 0,0 1 0,0-1 0,-1 1 0,1 0 0,0-1 0,0 1 0,-1 0 0,1 0 0,0-1 0,-1 1 0,1 0 0,-1 0 0,1 0 0,-1 0 0,0 0 0,1 0 0,-1 1 0,8 23 0,-2 0 0,-1 0 0,0 1 0,-2-1 0,-1 1 0,-2 36 0,0-15 0,3 22 0,1-3 0,-3 1 0,-12 100 0,8-156 0,0-10 0,-3-20 0,-1-35 0,5 32 0,0-2 0,0 1 0,1 0 0,1 0 0,1-1 0,8-38 0,-9 62 0,0 0 0,0 0 0,0 0 0,0 0 0,0 0 0,0 0 0,1 0 0,-1 0 0,0 0 0,0 0 0,0 0 0,0 0 0,0 1 0,0-1 0,0 0 0,0 0 0,1 0 0,-1 0 0,0 0 0,0 0 0,0 0 0,0 0 0,0 0 0,0 0 0,0 0 0,1 0 0,-1 0 0,0 0 0,0 0 0,0-1 0,0 1 0,0 0 0,0 0 0,0 0 0,0 0 0,1 0 0,-1 0 0,0 0 0,0 0 0,0 0 0,0 0 0,0 0 0,0 0 0,0-1 0,0 1 0,0 0 0,0 0 0,0 0 0,0 0 0,0 0 0,1 0 0,-1 0 0,0 0 0,0-1 0,0 1 0,0 0 0,0 0 0,0 0 0,0 0 0,0 0 0,0 0 0,-1-1 0,6 17 0,0 24 0,0 219 0,-4-253 0,1-9 0,5-21 0,9-44 0,5-26 0,88-361 0,-106 438 0,-14 41 0,2-4 0,-105 205 0,-9-5 0,-168 227 0,285-438 0,-4 6 0,0 0 0,0-1 0,-2 0 0,0-1 0,0 0 0,-1-1 0,-1 0 0,-15 10 0,26-20 0,0-1 0,0 1 0,1-1 0,-1 0 0,0 0 0,0 0 0,0-1 0,0 1 0,0 0 0,-1-1 0,1 0 0,0 0 0,0 0 0,0 0 0,0-1 0,0 1 0,0-1 0,0 0 0,0 1 0,0-1 0,0-1 0,0 1 0,0 0 0,1-1 0,-1 1 0,0-1 0,1 0 0,-1 0 0,1 0 0,0 0 0,0-1 0,0 1 0,-3-4 0,-2-4 0,0-1 0,1 1 0,0-1 0,1-1 0,0 1 0,1-1 0,-4-12 0,2-3 0,1-1 0,1 1 0,1-1 0,1 0 0,4-48 0,27-136 0,-18 154 0,-10 49 0,1 0 0,-1 0 0,-1-1 0,0 1 0,0 0 0,0 0 0,-3-12 0,2 18 0,0 1 0,0-1 0,0 1 0,0-1 0,0 1 0,0-1 0,-1 1 0,1 0 0,-1 0 0,1 0 0,-1 0 0,0 0 0,0 0 0,0 0 0,0 1 0,0-1 0,0 1 0,-1-1 0,1 1 0,-1 0 0,1 0 0,0 0 0,-1 0 0,0 0 0,1 1 0,-1-1 0,1 1 0,-4-1 0,-6 1 0,0 0 0,0 0 0,0 1 0,0 1 0,1 0 0,-1 1 0,0 0 0,1 0 0,0 2 0,0-1 0,0 1 0,0 1 0,1 0 0,-19 14 0,28-19 0,0-1 0,1 1 0,-1-1 0,1 1 0,-1-1 0,0 1 0,1-1 0,-1 1 0,1-1 0,-1 1 0,1 0 0,0-1 0,-1 1 0,1 0 0,0-1 0,-1 1 0,1 0 0,0 0 0,0-1 0,-1 1 0,1 0 0,0 0 0,0-1 0,0 1 0,0 0 0,0 0 0,0-1 0,0 1 0,0 0 0,1 1 0,18 8 0,3 3 0,-22-12 0,1-1 0,-1 1 0,1 0 0,-1 0 0,0 0 0,0 0 0,1 0 0,-1 0 0,0 0 0,0 0 0,0 0 0,0 0 0,0 0 0,0 0 0,0 0 0,-1 0 0,1 0 0,0 0 0,0 0 0,-1-1 0,1 1 0,-1 0 0,1 0 0,-1 0 0,1 0 0,-1-1 0,1 1 0,-1 0 0,-1 1 0,-10 12 0,0 1 0,-1-2 0,-1 1 0,0-2 0,-21 15 0,-90 53 0,77-51 0,38-22 0,-3 2 0,1-1 0,-1-1 0,-1 0 0,0 0 0,-23 6 0,23-14 0,16-9 0,23-19 0,29-16 0,2 2 0,89-51 0,-45 31 0,456-315 0,-525 354 0,-56 38 0,-221 151 0,-61 38 0,241-170 0,65-33 0,0 1 0,0 0 0,0-1 0,0 0 0,0 1 0,-1-1 0,1 0 0,0 1 0,0-1 0,-1 0 0,1 0 0,0 0 0,0 0 0,-1 0 0,1 0 0,0 0 0,0-1 0,-1 1 0,1 0 0,0-1 0,0 1 0,0-1 0,0 1 0,-2-2 0,3 1 0,0 0 0,-1-1 0,1 1 0,0 0 0,0-1 0,0 1 0,0 0 0,0-1 0,0 1 0,0 0 0,0-1 0,1 1 0,-1 0 0,0-1 0,1 1 0,-1 0 0,1 0 0,0-1 0,-1 1 0,1 0 0,0 0 0,1-2 0,19-24 0,1 0 0,2 1 0,0 1 0,44-33 0,-43 36 0,-12 11 0,-7 5 0,0 0 0,0 0 0,1 1 0,0 0 0,0 0 0,0 1 0,0 0 0,1 0 0,14-5 0,-22 9 0,1 0 0,-1 0 0,1 0 0,-1 0 0,1 0 0,-1 0 0,1-1 0,0 1 0,-1 0 0,1 0 0,-1 1 0,1-1 0,-1 0 0,1 0 0,-1 0 0,1 0 0,-1 0 0,1 0 0,-1 1 0,1-1 0,-1 0 0,1 1 0,-1-1 0,0 0 0,1 0 0,-1 1 0,1-1 0,-1 1 0,0-1 0,1 0 0,-1 1 0,0-1 0,1 1 0,-1-1 0,0 1 0,0-1 0,0 1 0,1-1 0,-1 1 0,0-1 0,0 1 0,0-1 0,0 2 0,-6 25 0,-7 2 0,-2 0 0,-1-1 0,-1-1 0,-1-1 0,-23 26 0,35-45 0,0 0 0,0-1 0,0 1 0,-1-1 0,-10 7 0,16-12 0,0 0 0,0-1 0,0 1 0,0-1 0,0 1 0,0-1 0,0 0 0,0 1 0,0-1 0,-1 0 0,1 0 0,0 1 0,0-1 0,0 0 0,0 0 0,0 0 0,0-1 0,-2 1 0,2 0 0,1-1 0,-1 1 0,0-1 0,1 1 0,-1-1 0,1 1 0,0-1 0,-1 1 0,1-1 0,-1 1 0,1-1 0,0 0 0,-1 1 0,1-1 0,0 0 0,0 1 0,-1-1 0,1 0 0,0 1 0,0-1 0,0-1 0,0-3 0,0-1 0,0 1 0,1 0 0,0 0 0,0-1 0,0 1 0,3-6 0,11-24 0,2 0 0,2 1 0,24-34 0,-16 26 0,2-3 0,106-180 0,-108 176 0,-3-1 0,30-89 0,-49 123 0,-1 0 0,0-1 0,-1 1 0,-1-1 0,-1 1 0,0-21 0,-1 34 0,0 0 0,0 0 0,0 0 0,-1 0 0,1 0 0,-1 0 0,0 0 0,0 0 0,0 0 0,0 0 0,-1 1 0,1-1 0,-1 0 0,1 1 0,-1-1 0,0 1 0,0 0 0,0 0 0,0-1 0,-1 1 0,1 1 0,0-1 0,-1 0 0,1 0 0,-1 1 0,0 0 0,0-1 0,1 1 0,-1 0 0,0 1 0,0-1 0,0 0 0,0 1 0,0-1 0,0 1 0,0 0 0,0 0 0,0 0 0,0 1 0,-6 0 0,-4 2 0,1-1 0,-1 2 0,0-1 0,1 2 0,0 0 0,-19 10 0,-72 51 0,9 3 0,3 4 0,-135 141 0,117-94 0,-126 181 0,191-237 0,27-36 0,-3 0 0,0-1 0,-25 24 0,44-50 0,0 1 0,0-1 0,0 0 0,-1 0 0,1 0 0,0-1 0,-1 1 0,1 0 0,0 0 0,-1-1 0,1 1 0,-1-1 0,1 1 0,-1-1 0,1 1 0,-2-1 0,2 0 0,0 0 0,1 0 0,-1-1 0,0 1 0,0 0 0,1-1 0,-1 1 0,0 0 0,1-1 0,-1 1 0,1-1 0,-1 1 0,1-1 0,-1 1 0,0-1 0,1 1 0,0-1 0,-1 1 0,1-1 0,-1 0 0,1 1 0,0-1 0,-1-1 0,-1-5 0,0 0 0,1 0 0,-1 0 0,2 0 0,-1-13 0,13-214 0,-5 148 0,52-1052 0,-58 1117 0,-1 24 0,-2 33 0,-41 380 0,-11 278 0,54-689 0,-1 9 0,1 0 0,0 0 0,1 0 0,1 0 0,0-1 0,1 1 0,8 25 0,-10-38 0,-1 0 0,0-1 0,0 1 0,0 0 0,0-1 0,1 1 0,-1-1 0,0 1 0,1-1 0,-1 1 0,0-1 0,1 1 0,-1-1 0,0 1 0,1-1 0,-1 1 0,1-1 0,-1 0 0,1 1 0,-1-1 0,1 0 0,0 1 0,-1-1 0,1 0 0,-1 0 0,1 1 0,0-1 0,-1 0 0,1 0 0,-1 0 0,1 0 0,0 0 0,-1 0 0,1 0 0,0 0 0,-1 0 0,1 0 0,-1 0 0,1 0 0,0-1 0,-1 1 0,1 0 0,-1 0 0,1-1 0,-1 1 0,1 0 0,0-1 0,20-29 0,-1-11 0,-3-1 0,-1-1 0,11-45 0,24-141 0,-46 207 0,15-101 0,-13 71 0,22-83 0,-24 125 0,0 15 0,-2 10 0,0 0 0,0 1 0,-2-1 0,0 32 0,0-14 0,2 57 0,12 176 0,-14-261 0,-1 3 0,1-1 0,1 1 0,0 0 0,0 0 0,5 12 0,-7-19 0,1 0 0,0 0 0,-1 0 0,1 0 0,0 0 0,0 0 0,0 0 0,-1 0 0,1-1 0,0 1 0,0 0 0,0 0 0,0-1 0,0 1 0,1-1 0,-1 1 0,0-1 0,0 1 0,0-1 0,0 0 0,1 1 0,-1-1 0,0 0 0,0 0 0,1 0 0,-1 0 0,0 0 0,0 0 0,0 0 0,1-1 0,-1 1 0,0 0 0,0-1 0,0 1 0,1-1 0,-1 1 0,0-1 0,0 1 0,0-1 0,0 0 0,0 0 0,0 1 0,0-1 0,0-1 0,20-17 0,0 0 0,-2-1 0,-1-2 0,0 1 0,27-47 0,-19 30 0,482-725 0,-435 637 0,-71 121 0,3-2 0,-1-1 0,-1 0 0,1 0 0,-1 0 0,3-14 0,-6 20 0,0 1 0,0 0 0,0-1 0,0 1 0,0 0 0,0-1 0,0 1 0,-1 0 0,1-1 0,0 1 0,-1 0 0,1-1 0,-1 1 0,0 0 0,1 0 0,-1 0 0,0 0 0,0-1 0,1 1 0,-1 0 0,0 0 0,0 1 0,0-1 0,0 0 0,-1 0 0,1 0 0,0 1 0,0-1 0,0 0 0,-1 1 0,1-1 0,0 1 0,-1 0 0,1-1 0,0 1 0,-1 0 0,1 0 0,0 0 0,-1 0 0,-1 0 0,-22 0 0,0 1 0,0 1 0,0 1 0,1 2 0,-26 6 0,-9 2 0,-11 1 0,-276 58 0,238-44 0,-122 48 0,223-74 0,0 0 0,1 1 0,-1 0 0,1 1 0,0-1 0,0 1 0,0 0 0,1 1 0,-1-1 0,-6 9 0,10-11 0,1 0 0,0 0 0,0 1 0,1-1 0,-1 0 0,0 1 0,1-1 0,0 1 0,-1-1 0,1 0 0,0 1 0,0-1 0,0 1 0,1-1 0,-1 0 0,0 1 0,1-1 0,0 1 0,-1-1 0,1 0 0,0 0 0,0 1 0,1-1 0,-1 0 0,0 0 0,1 0 0,-1 0 0,1-1 0,-1 1 0,1 0 0,3 2 0,10 11 0,0-1 0,1 0 0,1-1 0,0-1 0,31 17 0,100 42 0,-117-58 0,-27-10 0,1-1 0,0 0 0,0-1 0,0 1 0,0-1 0,1 0 0,-1 0 0,0 0 0,0-1 0,1 1 0,-1-1 0,0-1 0,0 1 0,8-2 0,-10 0 0,0 1 0,0-1 0,0 0 0,0 1 0,0-1 0,0-1 0,0 1 0,-1 0 0,0-1 0,1 1 0,-1-1 0,0 0 0,0 0 0,0 1 0,0-1 0,-1-1 0,1 1 0,-1 0 0,0 0 0,0 0 0,0-1 0,1-6 0,0-2 0,0 0 0,0 1 0,-1-20 0,0 29 0,-1 0 0,0-1 0,0 1 0,0 0 0,-1 0 0,1-1 0,0 1 0,-1 0 0,0 0 0,1 0 0,-1 0 0,0 0 0,0 0 0,0 0 0,0 0 0,0 0 0,-1 0 0,1 1 0,-1-1 0,1 0 0,-1 1 0,1-1 0,-1 1 0,0 0 0,0-1 0,-2 0 0,2 1-54,1 1-1,-1 0 0,1 0 1,-1 0-1,1 0 1,-1 0-1,1 0 0,-1 1 1,1-1-1,-1 0 1,1 1-1,-1-1 0,1 1 1,0-1-1,-1 1 0,1 0 1,0 0-1,0-1 1,-1 1-1,1 0 0,0 0 1,0 0-1,0 0 1,-1 2-1,-12 14-6771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48:26.87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715 701 24575,'1'-1'0,"0"0"0,-1 0 0,1 0 0,0 0 0,0 0 0,0 0 0,0 0 0,-1 0 0,1 1 0,0-1 0,1 0 0,-1 1 0,0-1 0,0 1 0,0-1 0,0 1 0,0 0 0,0-1 0,1 1 0,-1 0 0,2 0 0,3-2 0,83-19 0,2 4 0,107-6 0,-31 4 0,334-51 0,-472 66 0,-21 4 0,1 0 0,-1-1 0,0 0 0,0-1 0,-1 0 0,1 0 0,0 0 0,-1-1 0,1-1 0,-1 1 0,11-8 0,-18 11 0,1-1 0,-1 1 0,0-1 0,0 1 0,0-1 0,1 1 0,-1-1 0,0 1 0,0-1 0,0 0 0,0 1 0,0-1 0,0 1 0,0-1 0,0 1 0,0-1 0,-1 0 0,1 1 0,0-1 0,0 1 0,0-1 0,-1 1 0,1-1 0,0 1 0,-1-1 0,1 1 0,0-1 0,-1 1 0,1 0 0,0-1 0,-1 1 0,1 0 0,-1-1 0,1 1 0,-1 0 0,1-1 0,-1 1 0,1 0 0,-1 0 0,1-1 0,-1 1 0,1 0 0,-1 0 0,-1 0 0,-27-12 0,28 12 0,-39-10 0,-1 1 0,-1 1 0,-72-2 0,-135 11 0,119 2 0,91-3 0,12-1 0,-1 2 0,-38 5 0,65-6 0,-1 0 0,1 0 0,0 0 0,-1 0 0,1 1 0,-1-1 0,1 0 0,0 1 0,-1-1 0,1 1 0,0-1 0,0 1 0,-1 0 0,1 0 0,0-1 0,0 1 0,0 0 0,0 0 0,0 0 0,0 0 0,0 0 0,0 0 0,0 1 0,0-1 0,1 0 0,-2 2 0,2-1 0,1 0 0,-1-1 0,0 1 0,1 0 0,0 0 0,-1-1 0,1 1 0,0-1 0,0 1 0,-1-1 0,1 1 0,1-1 0,-1 1 0,0-1 0,0 0 0,0 0 0,3 2 0,6 6 0,1-1 0,0-1 0,0 0 0,19 9 0,-5-7 0,49 11 0,-13-4 0,-59-12 0,-12 1 0,-25 1 0,-508 16 0,414-21 0,80-1 0</inkml:trace>
  <inkml:trace contextRef="#ctx0" brushRef="#br0">452 1602 24575,'197'3'0,"-114"-4"0,-80 0 0,249-10 0,-203-1 0,-49 12 0,1 0 0,-1 0 0,0 0 0,1 0 0,-1 0 0,0-1 0,0 1 0,1 0 0,-1 0 0,0 0 0,1-1 0,-1 1 0,0 0 0,0-1 0,0 1 0,1 0 0,-1 0 0,0-1 0,0 1 0,0 0 0,0-1 0,1 1 0,-1 0 0,0-1 0,0 1 0,0 0 0,0-1 0,0 1 0,0-1 0,0 1 0,0 0 0,0-1 0,0 1 0,0 0 0,0-1 0,-1 1 0,1 0 0,0-1 0,0 1 0,0 0 0,0-1 0,-1 1 0,1 0 0,0 0 0,0-1 0,0 1 0,-1 0 0,1-1 0,0 1 0,-1 0 0,1 0 0,0 0 0,0-1 0,-1 1 0,0 0 0,-12-8 0,0 1 0,-1 1 0,0 0 0,0 1 0,-1 0 0,1 1 0,-28-4 0,5 0 0,-17-6 0,24 6 0,0 1 0,-37-4 0,54 12 0,13 5 0,20 13 0,19 11 0,2-2 0,1-2 0,59 26 0,149 50 0,-142-66 0,3-6 0,0-4 0,216 21 0,-315-46 0,49 0 0,-59-1 0,0 0 0,0 0 0,0 0 0,0-1 0,0 1 0,0-1 0,0 1 0,-1-1 0,1 0 0,0 0 0,0 0 0,0 0 0,-1 0 0,1 0 0,0 0 0,-1-1 0,1 1 0,-1 0 0,0-1 0,1 1 0,-1-1 0,0 0 0,1-1 0,-1 1 0,-1 0 0,0 0 0,1 0 0,-1 0 0,0 0 0,0 0 0,0 0 0,0 0 0,-1-1 0,1 1 0,-1 0 0,1 0 0,-1 0 0,1 1 0,-1-1 0,0 0 0,0 0 0,0 0 0,-2-1 0,-26-35 0,27 36 0,-17-17 0,0 1 0,-2 0 0,-1 2 0,0 0 0,0 1 0,-2 2 0,0 0 0,0 2 0,-1 0 0,-1 2 0,1 1 0,-2 1 0,1 1 0,-1 1 0,1 1 0,-39 0 0,58 4 0,-1 0 0,1 1 0,-1 0 0,1 0 0,-1 1 0,1-1 0,0 2 0,0-1 0,0 1 0,0 0 0,0 0 0,1 1 0,0 0 0,-1 0 0,1 0 0,1 1 0,-11 11 0,15-18 0,0 0 0,0 0 0,1 1 0,-1-1 0,1 0 0,-1 0 0,1 0 0,0 0 0,0 0 0,0 0 0,0 0 0,0 0 0,0 1 0,1-1 0,-1-2 0,5-19 0,1 0 0,1 0 0,1 0 0,1 1 0,1 0 0,1 1 0,1 1 0,0-1 0,2 2 0,0 0 0,19-20 0,3 1 0,1 2 0,2 2 0,2 1 0,44-28 0,-18 23 0,-50 31 0,-21 13 0,-32 19 0,-213 122 0,-73 46 0,20 22 0,290-205 0,-39 36 0,49-44 0,1 0 0,-1-1 0,0 1 0,1 0 0,-1 0 0,1 0 0,0 0 0,0 1 0,0-1 0,0 0 0,0 0 0,0 1 0,0-1 0,1 0 0,-1 1 0,1-1 0,0 1 0,0-1 0,0 1 0,0 3 0,1-4 0,0-1 0,0 1 0,0-1 0,0 1 0,1-1 0,-1 1 0,0-1 0,0 0 0,1 0 0,-1 1 0,1-1 0,0 0 0,-1 0 0,1-1 0,-1 1 0,1 0 0,0 0 0,0-1 0,0 1 0,-1-1 0,4 1 0,29 4 0,-1-1 0,1-2 0,0-1 0,58-6 0,-79 4 0,667-83 0,-668 82 0,40-6 0,-1-2 0,0-2 0,76-29 0,-100 23 0,-26 18 0,-1 0 0,1-1 0,-1 1 0,0 0 0,1-1 0,-1 1 0,0-1 0,0 1 0,1 0 0,-1-1 0,0 1 0,0-1 0,1 1 0,-1-1 0,0 1 0,0-1 0,0 1 0,0-1 0,0 1 0,0-1 0,0 1 0,0-1 0,0 1 0,0-1 0,0 1 0,0-1 0,0 1 0,-1-1 0,-1-2 0,0 2 0,0-1 0,0 0 0,-1 0 0,1 1 0,-1-1 0,0 1 0,1 0 0,-1 0 0,0 0 0,1 0 0,-1 0 0,-6 0 0,-37-7 0,0 2 0,0 2 0,-79 4 0,60 1 0,-68-8 0,112 4 0,0-2 0,-39-13 0,40 10 0,0 2 0,-42-7 0,26 10 0,1 2 0,-1 1 0,0 1 0,0 3 0,1 1 0,0 1 0,0 2 0,0 1 0,1 2 0,1 2 0,0 1 0,-32 18 0,59-29 0,1 0 0,0 0 0,0 1 0,0 0 0,0 0 0,-7 9 0,11-13 0,1 0 0,0 1 0,0-1 0,0 0 0,-1 1 0,1-1 0,0 0 0,0 1 0,0-1 0,0 0 0,0 1 0,0-1 0,0 0 0,-1 1 0,1-1 0,0 1 0,0-1 0,0 0 0,1 1 0,-1-1 0,0 0 0,0 1 0,0-1 0,0 1 0,0-1 0,0 0 0,0 1 0,1-1 0,-1 1 0,17 5 0,7-6 0,1-1 0,-1-1 0,0-1 0,0-1 0,45-15 0,5 1 0,1225-301 0,-1208 296 0,-77 22 0,-21 8 0,-57 26 0,-2-2 0,-95 30 0,41-17 0,-182 87 0,285-125 0,1-1 0,-1-1 0,0 0 0,0-2 0,-1 0 0,1 0 0,-24-2 0,18 0 0,0 1 0,1 1 0,-26 6 0,40-6 0,0 0 0,0-1 0,1 1 0,-1-1 0,0-1 0,0 0 0,-15-1 0,22 1 0,0 0 0,-1-1 0,1 1 0,0-1 0,0 1 0,-1-1 0,1 0 0,0 1 0,0-1 0,0 0 0,0 0 0,0 0 0,0 0 0,0 0 0,0 0 0,0 0 0,0 0 0,1 0 0,-1 0 0,-1-2 0,1 0 0,1 0 0,-1-1 0,1 1 0,-1 0 0,1 0 0,0-1 0,0 1 0,0 0 0,1 0 0,-1 0 0,1-1 0,1-3 0,4-12 0,1 1 0,1 0 0,0 0 0,1 1 0,1 0 0,0 0 0,15-16 0,96-102 0,-116 130 0,218-195 0,27-28 0,-229 205 0,-2-1 0,-1-1 0,-1-1 0,-1 0 0,-1-1 0,-1-1 0,9-29 0,-1-9 0,25-131 0,-49 216 0,0 0 0,2 0 0,2 23 0,-1 25 0,-24 498 0,23-538 0,-3 35 0,2-59 0,1 1 0,-1 0 0,1-1 0,-1 1 0,0-1 0,-1 1 0,1-1 0,-1 1 0,1-1 0,-1 0 0,-3 5 0,4-8 0,1 1 0,-1-1 0,0 0 0,1 1 0,-1-1 0,1 0 0,-1 1 0,0-1 0,1 0 0,-1 0 0,0 0 0,1 1 0,-1-1 0,0 0 0,0 0 0,1 0 0,-1 0 0,0 0 0,1 0 0,-1 0 0,0-1 0,1 1 0,-1 0 0,0 0 0,1-1 0,-1 1 0,0 0 0,1 0 0,-1-1 0,1 1 0,-1-1 0,0 1 0,1-1 0,-1 1 0,1-1 0,0 1 0,-1-1 0,1 1 0,-1-1 0,1 1 0,-1-2 0,-12-16 0,0 0 0,2-1 0,0-1 0,1 0 0,1 0 0,-11-35 0,-39-121 0,-65-330 0,119 479 0,1 12 0,1 0 0,0-1 0,1 1 0,1 0 0,0 0 0,1-1 0,3-23 0,-3 39 0,0-1 0,0 1 0,0-1 0,0 0 0,0 1 0,0-1 0,0 0 0,1 1 0,-1-1 0,0 0 0,0 1 0,0-1 0,1 1 0,-1-1 0,0 1 0,1-1 0,-1 0 0,0 1 0,1-1 0,-1 1 0,1 0 0,-1-1 0,1 1 0,-1-1 0,1 1 0,-1 0 0,1-1 0,-1 1 0,1 0 0,0 0 0,-1-1 0,1 1 0,0 0 0,-1 0 0,1 0 0,-1 0 0,1 0 0,0 0 0,-1 0 0,1 0 0,0 0 0,-1 0 0,1 0 0,0 0 0,0 1 0,2 0 0,-1 1 0,1 0 0,-1-1 0,0 1 0,0 0 0,0 1 0,0-1 0,0 0 0,2 4 0,7 14 0,-1 0 0,-1 0 0,-1 1 0,0 0 0,-2 0 0,7 42 0,10 143 0,-21-188 0,14 318 0,-17-276 0,1-59 0,1 0 0,-1-1 0,0 1 0,0 0 0,0 0 0,0-1 0,0 1 0,0 0 0,-1 0 0,1-1 0,0 1 0,0 0 0,0-1 0,-1 1 0,1 0 0,0-1 0,-1 1 0,1 0 0,-1-1 0,1 1 0,-1-1 0,1 1 0,-1-1 0,1 1 0,-1-1 0,1 1 0,-1-1 0,1 1 0,-1-1 0,0 0 0,1 1 0,-1-1 0,0 0 0,0 0 0,1 0 0,-2 1 0,1-2 0,-1 0 0,1 0 0,-1-1 0,1 1 0,0 0 0,0-1 0,0 1 0,-1-1 0,1 1 0,0-1 0,1 1 0,-1-1 0,0 1 0,0-1 0,1 0 0,-1-2 0,-11-40 0,1-2 0,3 1 0,2-1 0,-1-86 0,5 72 0,-11-403 0,19 377 0,5 61 0,-11 25 0,0 0 0,0 0 0,1-1 0,-1 1 0,1 0 0,-1-1 0,0 1 0,1 0 0,-1 0 0,1 0 0,-1 0 0,1-1 0,-1 1 0,0 0 0,1 0 0,-1 0 0,1 0 0,-1 0 0,1 0 0,-1 0 0,1 0 0,-1 0 0,0 0 0,1 0 0,-1 1 0,1-1 0,-1 0 0,1 0 0,0 1 0,2 1 0,0 1 0,0 0 0,-1-1 0,1 1 0,-1 1 0,1-1 0,-1 0 0,0 0 0,0 1 0,1 3 0,13 34 0,-2 0 0,-1 0 0,-3 1 0,9 76 0,15 165 0,-5 382 0,-29-636 0,2 13 0,-3 0 0,-1-1 0,-14 82 0,6-103 0,10-20 0,0 0 0,0 1 0,0-1 0,-1 0 0,1 0 0,0 0 0,0 0 0,-1 0 0,1 1 0,0-1 0,-1 0 0,1 0 0,0 0 0,0 0 0,-1 0 0,1 0 0,0 0 0,-1 0 0,1 0 0,0 0 0,-1 0 0,1 0 0,0 0 0,0 0 0,-1 0 0,1-1 0,0 1 0,0 0 0,-1 0 0,1 0 0,0 0 0,0 0 0,-1-1 0,1 1 0,0 0 0,0 0 0,-1-1 0,1 1 0,0 0 0,-4-7 0,0 0 0,1 0 0,-1 0 0,1 0 0,1 0 0,0-1 0,-2-7 0,-19-84 0,-14-139 0,7-111 0,28 320 0,1 11 0,-4-56 0,4-75 0,8 115 0,-1 36 0,1 17 0,10 55 0,-4 1 0,6 142 0,-17-188 0,0-3 0,3 48 0,-5-70 0,0 1 0,0-1 0,0 0 0,-1 1 0,1-1 0,-1 0 0,0 0 0,0 0 0,-1 1 0,-2 5 0,4-10 0,0 0 0,0 0 0,0 0 0,-1 0 0,1 1 0,0-1 0,0 0 0,0 0 0,-1 0 0,1 0 0,0 0 0,0 0 0,-1 0 0,1 1 0,0-1 0,0 0 0,-1 0 0,1 0 0,0 0 0,0 0 0,-1 0 0,1 0 0,0 0 0,0 0 0,-1-1 0,1 1 0,0 0 0,0 0 0,-1 0 0,1 0 0,0 0 0,0 0 0,0 0 0,-1 0 0,1-1 0,0 1 0,0 0 0,0 0 0,-1 0 0,1 0 0,0-1 0,0 1 0,0 0 0,0-1 0,-13-20 0,-4-30 0,3 0 0,1 0 0,3-1 0,-5-79 0,9 81 0,0 2 0,0 10 0,1 0 0,3 0 0,0-1 0,3 1 0,7-54 0,5 55 0,-13 37 0,1-1 0,-1 1 0,0-1 0,0 0 0,1 1 0,-1-1 0,0 1 0,1-1 0,-1 1 0,1-1 0,-1 1 0,0 0 0,1-1 0,-1 1 0,1-1 0,0 1 0,-1 0 0,1-1 0,-1 1 0,1 0 0,-1 0 0,1 0 0,0-1 0,-1 1 0,1 0 0,-1 0 0,1 0 0,0 0 0,-1 0 0,1 0 0,0 0 0,-1 0 0,1 0 0,-1 0 0,1 0 0,0 1 0,-1-1 0,1 0 0,-1 0 0,1 1 0,0-1 0,-1 0 0,1 1 0,-1-1 0,1 0 0,-1 1 0,1-1 0,-1 1 0,0-1 0,1 1 0,0 0 0,5 10 0,0 1 0,-1-1 0,0 1 0,0 0 0,-2 0 0,1 1 0,-1-1 0,-1 1 0,1 19 0,1-7 0,29 261 0,-5 387 0,-28-647 0,1 3 0,-1 0 0,-1 0 0,-2 0 0,-8 39 0,2-51 0,8-17 0,1 0 0,0 0 0,-1 0 0,1 1 0,0-1 0,-1 0 0,1 0 0,0 0 0,-1 0 0,1 0 0,0 0 0,-1 0 0,1 0 0,-1 0 0,1 0 0,0 0 0,-1 0 0,1 0 0,0 0 0,-1 0 0,1 0 0,0-1 0,-1 1 0,1 0 0,0 0 0,-1 0 0,1 0 0,0-1 0,-1 1 0,1 0 0,0 0 0,-1-1 0,-3-4 0,0 0 0,0 0 0,1-1 0,0 1 0,0-1 0,0 1 0,0-1 0,1 0 0,-2-8 0,-16-71 0,11 46 0,-41-227 0,-17-303 0,64 538 0,2 27 0,0 6 0,0 48 0,1-48 0,3 332 0,-1 145 0,-3-454 0,-2-35 0,-2-52 0,-46-895 0,50 889 0,4 159 0,-13 978 0,9-1029 0,-3 46 0,3-80 0,0 1 0,0-1 0,0 0 0,-1 0 0,0 0 0,0 0 0,0 0 0,-1 0 0,-3 5 0,6-10 0,-1-1 0,1 0 0,0 0 0,0 1 0,0-1 0,0 0 0,-1 0 0,1 1 0,0-1 0,0 0 0,-1 0 0,1 0 0,0 1 0,0-1 0,-1 0 0,1 0 0,0 0 0,0 0 0,-1 0 0,1 0 0,0 0 0,-1 0 0,1 1 0,0-1 0,0 0 0,-1 0 0,1 0 0,0 0 0,-1 0 0,1-1 0,0 1 0,-1 0 0,1 0 0,0 0 0,-1 0 0,-8-15 0,0-13 0,2-1 0,1 0 0,2-1 0,-1-31 0,1 23 0,-14-157 0,11-259 0,15 367 0,-8 85 0,1-1 0,-1 1 0,1-1 0,-1 1 0,1 0 0,0-1 0,0 1 0,0 0 0,0 0 0,0 0 0,0 0 0,3-4 0,4 11 0,0 18 0,3 48 0,-2 0 0,-4 1 0,-6 103 0,1-140 0,-5 110 0,-38 245 0,41-375 0,-19 76 0,19-87 0,1 1 0,-1 0 0,0 0 0,0-1 0,0 1 0,-1-1 0,0 0 0,0 0 0,0 0 0,0 0 0,0 0 0,-1-1 0,0 0 0,-5 4 0,8-6 0,-1 0 0,0-1 0,1 1 0,-1-1 0,0 1 0,0-1 0,1 0 0,-1 1 0,0-1 0,0 0 0,0 0 0,1-1 0,-1 1 0,0 0 0,0 0 0,1-1 0,-1 1 0,0-1 0,0 0 0,1 0 0,-1 1 0,1-1 0,-1 0 0,1 0 0,-1 0 0,1-1 0,-1 1 0,1 0 0,0 0 0,0-1 0,0 1 0,0-1 0,-1-1 0,-6-8 0,0-1 0,1 0 0,-8-19 0,15 31 0,-40-100 0,5-2 0,-30-140 0,42 149 0,1 9 0,-111-513 0,127 557 0,6 39 0,1 8 0,4 64 0,-9 5 0,-25 142 0,-35 71 0,56-256 0,-16 58 0,22-85 0,0 0 0,0 0 0,0-1 0,-1 1 0,0-1 0,0 0 0,-1 0 0,1 0 0,-1 0 0,0-1 0,-5 5 0,8-8 0,0 0 0,-1-1 0,1 1 0,-1-1 0,1 1 0,0-1 0,-1 1 0,1-1 0,-1 0 0,1 0 0,-1 0 0,1 0 0,-1 0 0,1 0 0,-1 0 0,1 0 0,-1 0 0,1-1 0,-1 1 0,1-1 0,-1 1 0,1-1 0,0 1 0,-1-1 0,1 0 0,0 0 0,0 0 0,-1 0 0,1 0 0,0 0 0,0 0 0,0 0 0,0 0 0,-1-2 0,-7-8 0,0 0 0,1-1 0,0 0 0,1 0 0,0-1 0,-9-25 0,-28-97 0,43 133 0,-42-166 0,7-2 0,7-1 0,-11-336 0,44 395 0,-4 108 0,1-1 0,0 0 0,-1 0 0,1 1 0,1-1 0,-1 0 0,3-6 0,-3 11 0,-1 0 0,0 0 0,0 0 0,0 0 0,0 0 0,1 0 0,-1 0 0,0 0 0,0 0 0,0 0 0,0 0 0,1-1 0,-1 1 0,0 0 0,0 1 0,0-1 0,1 0 0,-1 0 0,0 0 0,0 0 0,0 0 0,0 0 0,1 0 0,-1 0 0,0 0 0,0 0 0,0 0 0,0 0 0,0 0 0,1 1 0,-1-1 0,0 0 0,0 0 0,0 0 0,0 0 0,0 0 0,0 1 0,0-1 0,1 0 0,-1 0 0,0 0 0,0 0 0,0 1 0,0-1 0,0 0 0,0 0 0,0 0 0,0 0 0,0 1 0,0-1 0,0 0 0,0 0 0,0 1 0,6 29 0,0 58 0,-4 0 0,-4 0 0,-16 115 0,13-159 0,-26 212 0,-80 318 0,104-543 0,4-17 0,0 0 0,0-1 0,-1 0 0,-1 0 0,0 0 0,-1-1 0,-11 20 0,17-32 0,0 1 0,-1-1 0,1 1 0,-1-1 0,1 0 0,0 1 0,-1-1 0,1 1 0,-1-1 0,1 0 0,-1 1 0,1-1 0,-1 0 0,1 0 0,-1 1 0,1-1 0,-1 0 0,1 0 0,-1 0 0,0 0 0,1 0 0,-1 0 0,1 0 0,-1 0 0,1 0 0,-1 0 0,0 0 0,1 0 0,-1 0 0,1 0 0,-1 0 0,1-1 0,-1 1 0,1 0 0,-1 0 0,1-1 0,-1 1 0,1 0 0,-1-1 0,1 1 0,-1-1 0,1 1 0,0 0 0,-1-1 0,1 1 0,-1-2 0,-2-3 0,-1 0 0,1-1 0,0 1 0,1-1 0,0 0 0,0 1 0,0-1 0,-2-12 0,-4-61 0,5 48 0,-12-1013 0,16 1016 0,16-229 0,-17 255 0,0-1 0,0 1 0,1-1 0,-1 1 0,1-1 0,-1 1 0,1 0 0,-1-1 0,1 1 0,0 0 0,0 0 0,1 0 0,-1-1 0,0 1 0,1 0 0,2-3 0,6 14 0,-1 22 0,8 62 0,-5 0 0,1 178 0,-11-162 0,-8 874 0,4-945 0,3-24 0,-1-1 0,-1 1 0,0 0 0,-1 0 0,-1-1 0,0 1 0,-1-1 0,0 0 0,-8 16 0,12-28 0,-1-1 0,1 1 0,0 0 0,-1 0 0,0-1 0,1 1 0,-1 0 0,1-1 0,-1 1 0,0-1 0,1 1 0,-1-1 0,0 1 0,1-1 0,-1 1 0,0-1 0,0 1 0,0-1 0,1 0 0,-1 0 0,0 1 0,0-1 0,0 0 0,0 0 0,0 0 0,1 0 0,-1 0 0,0 0 0,0 0 0,0 0 0,0-1 0,0 1 0,0 0 0,1 0 0,-1-1 0,0 1 0,-1-1 0,-1-1 0,0 0 0,1-1 0,-1 1 0,1 0 0,-1-1 0,1 0 0,0 1 0,-3-6 0,-7-13 0,2-1 0,0 0 0,1-1 0,1 0 0,-7-40 0,-15-128 0,28 183 0,-8-74 0,2 1 0,8-157 0,0 236 0,0 0 0,0 0 0,0-1 0,0 1 0,1 0 0,-1 0 0,1 0 0,0 0 0,0 1 0,0-1 0,0 0 0,0 0 0,1-2 0,-1 4 0,-1-1 0,1 1 0,-1 0 0,1-1 0,-1 1 0,1 0 0,-1 0 0,1 0 0,-1 0 0,1-1 0,0 1 0,-1 0 0,1 0 0,-1 0 0,1 0 0,-1 0 0,1 0 0,0 0 0,-1 0 0,1 1 0,-1-1 0,1 0 0,-1 0 0,1 0 0,-1 1 0,1-1 0,-1 0 0,1 0 0,-1 1 0,1 0 0,4 3 0,0 1 0,0 0 0,-1 0 0,0 0 0,0 1 0,-1-1 0,6 13 0,23 52 0,-3 1 0,21 82 0,31 163 0,-53-201 0,92 399 0,-105-464 0,-12-46 0,-5-32 0,-66-342 0,27 163 0,16 72 0,-149-899 0,169 987 0,6 47 0,-1 0 0,0 0 0,0 0 0,0 0 0,0 0 0,0 0 0,0 0 0,1 0 0,-1 0 0,0 0 0,0 0 0,0 0 0,0 0 0,0 0 0,0 0 0,1 0 0,-1 0 0,0 0 0,0 0 0,0 0 0,0 0 0,0 0 0,0 0 0,1 0 0,-1 0 0,0 0 0,0-1 0,0 1 0,0 0 0,0 0 0,0 0 0,0 0 0,0 0 0,0 0 0,0 0 0,1-1 0,22 79 0,284 1206 0,-240-929 0,-64-341 0,-2-22 0,-5-40 0,1 18 0,-60-619 0,51-1 0,13 640 0,-1-31 0,3 0 0,1 1 0,2-1 0,16-59 0,-21 97 0,0 1 0,0-1 0,0 0 0,1 1 0,-1-1 0,1 1 0,-1 0 0,1-1 0,0 1 0,2-2 0,-3 3 0,-1 1 0,1-1 0,-1 1 0,1 0 0,0-1 0,-1 1 0,1 0 0,0 0 0,-1-1 0,1 1 0,0 0 0,-1 0 0,1 0 0,0 0 0,0 0 0,-1 0 0,1 0 0,0 0 0,0 0 0,-1 0 0,1 0 0,0 1 0,-1-1 0,1 0 0,1 1 0,2 2 0,-1 0 0,1 0 0,-1 1 0,1-1 0,-1 1 0,0 0 0,-1 0 0,1 0 0,-1 0 0,3 7 0,14 28 0,-3 0 0,-1 1 0,16 71 0,13 135 0,-37-202 0,22 163 0,4 218 0,-32-407 0,-1-1 0,-1 1 0,-4 28 0,5-46 0,0 1 0,0 0 0,-1-1 0,1 1 0,0-1 0,0 1 0,0-1 0,-1 1 0,1-1 0,0 1 0,0-1 0,-1 1 0,1-1 0,0 1 0,-1-1 0,1 1 0,-1-1 0,1 0 0,0 1 0,-1-1 0,1 0 0,-1 1 0,1-1 0,-1 0 0,1 0 0,-1 1 0,0-1 0,0 0 0,0 0 0,0-1 0,0 1 0,1 0 0,-1-1 0,0 1 0,0-1 0,0 0 0,0 1 0,1-1 0,-1 0 0,0 1 0,1-1 0,-1 0 0,0 0 0,1 0 0,-1 0 0,1 1 0,-1-2 0,-7-15 0,0 1 0,1-1 0,1-1 0,-6-26 0,-14-91 0,19 92 0,-26-165 0,9-1 0,9-1 0,24-402 0,7 496 0,-4 85 0,-12 31 0,0 0 0,0 0 0,0-1 0,1 1 0,-1 0 0,0 0 0,0 0 0,0-1 0,1 1 0,-1 0 0,0 0 0,0 0 0,0 0 0,1 0 0,-1-1 0,0 1 0,0 0 0,1 0 0,-1 0 0,0 0 0,0 0 0,1 0 0,-1 0 0,0 0 0,1 0 0,-1 0 0,0 0 0,0 0 0,1 0 0,-1 0 0,0 0 0,0 0 0,1 1 0,-1-1 0,0 0 0,0 0 0,1 0 0,-1 0 0,0 0 0,0 1 0,0-1 0,1 0 0,-1 0 0,0 0 0,0 1 0,0-1 0,1 0 0,2 7 0,0-1 0,0 1 0,-1 0 0,1 0 0,1 13 0,16 91 0,-5 1 0,0 180 0,-11-184 0,9 669 0,-21-630 0,-1-91 0,9-56 0,0 0 0,0 0 0,0 1 0,0-1 0,0 0 0,0 0 0,0 1 0,0-1 0,0 0 0,0 0 0,0 1 0,-1-1 0,1 0 0,0 0 0,0 1 0,0-1 0,0 0 0,0 0 0,0 1 0,-1-1 0,1 0 0,0 0 0,0 0 0,0 0 0,-1 1 0,1-1 0,0 0 0,0 0 0,0 0 0,-1 0 0,1 0 0,0 0 0,0 1 0,-1-1 0,1 0 0,0 0 0,0 0 0,-1 0 0,1 0 0,0 0 0,0 0 0,-1 0 0,1 0 0,-8-25 0,-6-96 0,4-208 0,8 174 0,1 99 0,-18-400 0,14 518 0,30 592 0,-18-532 0,-5-96 0,43 427 0,-34-413 0,-9-43 0,-1 0 0,-1 0 0,1 0 0,0-1 0,-1 1 0,0 0 0,0-1 0,0 1 0,0 0 0,0-1 0,-1-3 0,-73-629 0,45 442 0,13 81 0,-48-297 0,51 357 0,13 53 0,0 0 0,0 0 0,0 1 0,0-1 0,0 0 0,0 0 0,0 0 0,-1 0 0,1 0 0,0 0 0,0 0 0,0 1 0,0-1 0,0 0 0,-1 0 0,1 0 0,0 0 0,0 0 0,0 0 0,0 0 0,-1 0 0,1 0 0,0 0 0,0 0 0,0 0 0,0 0 0,-1 0 0,1 0 0,0 0 0,0 0 0,0 0 0,0 0 0,-1 0 0,1 0 0,0-1 0,0 1 0,0 0 0,0 0 0,0 0 0,-1 0 0,1 0 0,0 0 0,0 0 0,0-1 0,0 1 0,-4 24 0,2-1 0,0 1 0,2 0 0,1 0 0,1 0 0,5 27 0,0-15 0,2 0 0,1-1 0,20 49 0,-19-62 0,1 0 0,0-1 0,2 0 0,0-1 0,2 0 0,0-1 0,1-1 0,1 0 0,0-2 0,1 0 0,1-1 0,34 20 0,-27-21 0,1 0 0,0-2 0,1-1 0,0-1 0,1-2 0,0 0 0,0-3 0,0 0 0,59 1 0,-78-6 0,-1-1 0,0 1 0,0-2 0,0 1 0,0-2 0,0 1 0,0-1 0,-1-1 0,1 0 0,-1 0 0,12-7 0,-16 8 0,-1-1 0,0 1 0,1-1 0,-1 0 0,-1 0 0,1 0 0,-1-1 0,1 1 0,-1-1 0,0 0 0,-1 0 0,1 0 0,-1 0 0,0 0 0,-1-1 0,1 1 0,-1 0 0,0-1 0,0 1 0,-1-1 0,1 1 0,-1-8 0,-2-2 0,0 1 0,-1 0 0,0 0 0,-1 0 0,-1 0 0,0 1 0,-1 0 0,0 0 0,-1 0 0,-9-12 0,-7-8 0,-2 0 0,-36-37 0,28 38 0,-1 2 0,-2 2 0,0 1 0,-2 1 0,-1 2 0,-1 2 0,-1 2 0,-1 1 0,0 3 0,-2 1 0,1 2 0,-2 2 0,0 2 0,-87-6 0,130 15 0,-53 0 0,33 9 0,22-9 0,-1 1 0,1-1 0,-1 1 0,1-1 0,0 1 0,-1 0 0,1-1 0,0 1 0,0-1 0,-1 1 0,1 0 0,0-1 0,0 1 0,0 0 0,0-1 0,0 1 0,0 0 0,0-1 0,0 1 0,0 0 0,0-1 0,0 1 0,1 0 0,-1-1 0,0 1 0,0-1 0,1 1 0,-1 0 0,0-1 0,1 2 0,6 7 0,0 0 0,1 0 0,0-1 0,1 1 0,0-2 0,0 1 0,1-1 0,14 8 0,-1 0 0,66 41 0,3-5 0,171 70 0,-261-120 0,0 0 0,0 0 0,0 0 0,0 0 0,0 0 0,0 0 0,0 0 0,0 0 0,0 1 0,-1-1 0,1 1 0,-1 0 0,3 2 0,-4-4 0,0 1 0,0 0 0,0-1 0,0 1 0,0-1 0,0 1 0,0-1 0,0 1 0,0-1 0,0 1 0,0-1 0,0 1 0,-1-1 0,1 1 0,0-1 0,0 1 0,-1-1 0,1 0 0,0 1 0,-1-1 0,1 1 0,0-1 0,-1 0 0,1 1 0,-1-1 0,1 0 0,0 1 0,-1-1 0,1 0 0,-1 0 0,1 1 0,-1-1 0,0 0 0,-8 4 0,0-2 0,0 1 0,0-1 0,-1 0 0,-10 0 0,-216 9 0,123-9 0,50-2 0,62 0 0,0 0 0,0 1 0,0-1 0,0 0 0,0 0 0,0-1 0,0 1 0,0 0 0,0 0 0,0 0 0,0-1 0,0 1 0,0 0 0,0-1 0,0 1 0,0-1 0,0 1 0,0-1 0,0 1 0,1-1 0,-1 0 0,0 0 0,0 1 0,1-1 0,-2-1 0,3 0 0,-1 0 0,1 0 0,0 1 0,0-1 0,0 0 0,0 1 0,0-1 0,0 1 0,0 0 0,0-1 0,1 1 0,-1 0 0,0-1 0,1 1 0,1-1 0,30-25 0,1 2 0,0 2 0,2 0 0,1 3 0,1 1 0,49-18 0,-217 92 0,77-37 0,39-14 0,34-10 0,86-22 0,143-19 0,-243 46 0,13-3 0,-42 6 0,-464 47 0,168-15 0,271-33 0,38-5 0,26-6 0,58-15 0,83-15 0,-97 26 0,156-37 0,467-122 0,-597 144 0,-76 22 0,-22 3 0,-51 1 0,-123 12 0,91-3 0,66-4 0,-29 1 0,-104 18 0,145-17 0,-1 0 0,1 1 0,1 1 0,-1 1 0,1 0 0,0 2 0,1-1 0,0 2 0,0 0 0,-18 17 0,-13 23 0,36-38 0,0 0 0,0-1 0,-1 0 0,-15 10 0,26-21 0,-1 0 0,1 0 0,0 0 0,0 0 0,0 0 0,0 0 0,-1 0 0,1 0 0,0-1 0,0 1 0,0 0 0,0 0 0,-1 0 0,1 0 0,0 0 0,0-1 0,0 1 0,0 0 0,0 0 0,0 0 0,-1-1 0,1 1 0,0 0 0,0 0 0,0 0 0,0-1 0,0 1 0,0 0 0,0 0 0,0 0 0,0-1 0,0 1 0,0 0 0,0 0 0,0 0 0,0-1 0,0 1 0,0 0 0,0 0 0,1 0 0,-1-1 0,0 1 0,0 0 0,0 0 0,0 0 0,0-1 0,0 1 0,1 0 0,-1 0 0,0 0 0,0 0 0,0-1 0,6-15 0,-2 5 0,29-66 0,-30 72 0,0-1 0,0 1 0,0 0 0,1 0 0,0 1 0,0-1 0,0 1 0,0-1 0,1 1 0,-1 1 0,8-5 0,-8 6 7,-1 1 0,1 0 0,-1 1 0,1-1 0,-1 1 0,1-1 0,0 1 0,-1 0 0,1 0 0,0 1 0,-1-1 0,1 1 0,0 0 0,-1 0 0,1 0 0,3 2 0,53 28-1491,-34-12-5342</inkml:trace>
  <inkml:trace contextRef="#ctx0" brushRef="#br0">559 506 24575,'348'-34'0,"-110"15"0,-225 18 0,58-8 0,-66 8 0,0 0 0,0-1 0,0 1 0,0-1 0,0 0 0,0 0 0,0-1 0,-1 0 0,1 1 0,4-6 0,-8 8 0,-1 0 0,0-1 0,1 1 0,-1 0 0,0 0 0,1-1 0,-1 1 0,0-1 0,1 1 0,-1 0 0,0-1 0,0 1 0,1-1 0,-1 1 0,0 0 0,0-1 0,0 1 0,0-1 0,0 1 0,1-1 0,-1 1 0,0-1 0,0 1 0,0-1 0,0 1 0,0-1 0,-1 1 0,1 0 0,0-1 0,0 1 0,0-1 0,-1 0 0,-14-9 0,-25 3 0,-35 2 0,-127 9 0,187-3 0,1 0 0,-1 0 0,1 2 0,-1 0 0,1 0 0,0 2 0,-22 9 0,36-14 0,-1 0 0,1 0 0,-1 0 0,0 0 0,1 1 0,-1-1 0,1 0 0,-1 0 0,1 1 0,-1-1 0,1 0 0,-1 1 0,1-1 0,-1 1 0,1-1 0,-1 0 0,1 1 0,-1-1 0,1 1 0,0-1 0,-1 1 0,1 0 0,0-1 0,0 1 0,-1-1 0,1 1 0,0 0 0,0-1 0,0 1 0,0-1 0,0 1 0,0 0 0,0-1 0,0 1 0,0-1 0,0 1 0,0 0 0,0-1 0,0 1 0,1 1 0,1-1 0,0 1 0,0-1 0,0 1 0,0-1 0,0 0 0,0 0 0,0 0 0,1 0 0,-1 0 0,5 0 0,64 11 0,135-8 0,-121-4 0,-727 18 0</inkml:trace>
  <inkml:trace contextRef="#ctx0" brushRef="#br0">560 569 24575,'325'3'0,"-200"-3"0,292-3 0,-430 2 0,-13 0 0,26 2 0,16 0 0,34 6 0,55 13 0,-61-11 0,-17 1 0,-28-9 0,1-1 0,0 1 0,0-1 0,0 0 0,-1 1 0,1-1 0,0 1 0,-1-1 0,1 0 0,0 1 0,-1-1 0,1 0 0,0 1 0,-1-1 0,1 0 0,-1 1 0,1-1 0,-1 0 0,1 0 0,-1 0 0,1 1 0,0-1 0,-1 0 0,1 0 0,-1 0 0,1 0 0,-1 0 0,1 0 0,-2 0 0,-64 9 0,-163 8 0,-272 31 0,434-35 0,56-7 0,16-2 0,9-1 0,0 0 0,0-1 0,1-1 0,-1 0 0,22-1 0,6-1 0,769 2 0,-528-3 0,-226 1 0,-45-1 0,-18-1 0,-29-2 0,-564-11 0,420 16 0,-176-2 0,352 2 0,-46-3 0,49 3 0,0 0 0,0 0 0,0 0 0,0 0 0,0 0 0,0 0 0,-1 0 0,1 0 0,0 0 0,0 0 0,0 0 0,0 0 0,0 0 0,0 0 0,-1 0 0,1 0 0,0 0 0,0 0 0,0 0 0,0 0 0,0 0 0,0 0 0,-1 0 0,1 0 0,0 0 0,0 0 0,0 0 0,0 0 0,0-1 0,0 1 0,0 0 0,0 0 0,-1 0 0,1 0 0,0 0 0,0 0 0,0 0 0,0 0 0,0-1 0,0 1 0,0 0 0,0 0 0,0 0 0,0 0 0,0 0 0,0 0 0,0-1 0,0 1 0,0 0 0,0 0 0,0 0 0,0 0 0,0 0 0,0-1 0,0 1 0,0 0 0,0 0 0,0 0 0,0 0 0,0 0 0,0 0 0,0 0 0,1-1 0,20-7 0,111-20 0,155-13 0,-73 12 0,277-53 0,-464 80 0,-28 3 0,1 0 0,-1 0 0,1 0 0,-1 0 0,1 0 0,-1-1 0,1 1 0,-1 0 0,0 0 0,0-1 0,1 1 0,-1 0 0,0-1 0,0 1 0,0-1 0,0 1 0,1-1 0,-1 1 0,0-1 0,0 0 0,0 0 0,0 1 0,-2-1 0,-90 42 0,-179 55 0,151-57 0,71-22 0,27-9 0,0 0 0,0-2 0,-1-1 0,1-1 0,-40 4 0,60-9 0,0 0 0,0 0 0,0-1 0,-1 1 0,1-1 0,0 0 0,0 0 0,0 0 0,0 0 0,0 0 0,1-1 0,-1 1 0,-5-4 0,8 4 0,-1 0 0,0 1 0,1-1 0,-1 0 0,1 1 0,-1-1 0,1 0 0,0 1 0,-1-1 0,1 0 0,0 0 0,-1 0 0,1 1 0,0-1 0,0 0 0,0 0 0,-1 0 0,1 0 0,0 1 0,0-1 0,0 0 0,1 0 0,-1 0 0,0 0 0,0 1 0,0-1 0,1 0 0,-1 0 0,0 0 0,1 1 0,-1-1 0,0 0 0,1 0 0,-1 1 0,1-1 0,0 0 0,-1 1 0,1-1 0,-1 1 0,1-1 0,0 1 0,-1-1 0,1 1 0,0-1 0,0 1 0,-1 0 0,1-1 0,0 1 0,0 0 0,1-1 0,17-11 0,2 1 0,-1 1 0,1 1 0,1 0 0,0 2 0,31-7 0,76-4 0,-66 11 0,108-27 0,-170 34 0,0 0 0,0 0 0,0 0 0,0 0 0,0 0 0,0 0 0,0-1 0,0 1 0,0 0 0,0-1 0,0 1 0,0 0 0,0-1 0,0 1 0,0-1 0,-1 0 0,1 1 0,0-1 0,0 0 0,0 0 0,-1 1 0,1-1 0,-1 0 0,1 0 0,0 0 0,0-1 0,-4 1 0,1 0 0,0-1 0,-1 1 0,1 0 0,0 0 0,-1 1 0,1-1 0,-1 0 0,1 1 0,-1 0 0,-5-1 0,-163-11 0,-186 9 0,214 5 0,49-1 0,83 0 0,56-1 0,152 2 0,628-14 0,-755 6 0,-55 3 0,-22 1 0,-36-1 0,-299 7 0,17-1 0,271-8 0,54 5 0,0 0 0,-1 0 0,1 0 0,0 0 0,-1 0 0,1 0 0,0 0 0,0 0 0,-1 0 0,1 0 0,0 0 0,0-1 0,-1 1 0,1 0 0,0 0 0,0 0 0,-1 0 0,1 0 0,0-1 0,0 1 0,-1 0 0,1 0 0,0 0 0,0-1 0,0 1 0,0 0 0,-1 0 0,1-1 0,0 1 0,0 0 0,0 0 0,0-1 0,0 1 0,0 0 0,0 0 0,0-1 0,0 1 0,0 0 0,0-1 0,0 1 0,0 0 0,0 0 0,0-1 0,0 1 0,0 0 0,0 0 0,0-1 0,0 1 0,0 0 0,0 0 0,0-1 0,1 1 0,-1 0 0,0 0 0,0-1 0,0 1 0,0 0 0,1 0 0,-1 0 0,0-1 0,0 1 0,1 0 0,-1 0 0,0 0 0,0 0 0,1 0 0,-1-1 0,0 1 0,18-9 0,-1 0 0,1 2 0,1-1 0,-1 2 0,1 1 0,36-6 0,-8 1 0,201-41 0,-225 45 0,-34 6 0,-40 5 0,4 1 0,1 2 0,0 3 0,-53 18 0,99-29 0,0 0 0,-1 0 0,1 0 0,0 0 0,-1 0 0,1 0 0,0 0 0,-1 0 0,1 0 0,-1 0 0,1 0 0,0 0 0,-1 1 0,1-1 0,0 0 0,0 0 0,-1 0 0,1 0 0,0 1 0,-1-1 0,1 0 0,0 0 0,0 1 0,-1-1 0,1 0 0,0 0 0,0 1 0,0-1 0,-1 0 0,1 1 0,0-1 0,0 0 0,0 1 0,0-1 0,0 0 0,0 1 0,-1-1 0,1 0 0,0 1 0,17 2 0,30-5 0,68-11 0,-91 14 0,-24 2 0,-14 4 0,-79 23 0,-109 20 0,20-7 0,-221 86 0,356-113 0,26-8 0,24-6 0,40-8 0,-14 1 0,141-18 0,326-57 0,-494 80 0,0 0 0,0 0 0,0 0 0,0-1 0,0 1 0,0-1 0,0 0 0,0 1 0,0-1 0,0 0 0,0 0 0,-1 0 0,1 0 0,2-3 0,-5 3 0,-1 0 0,0 0 0,0 0 0,0 1 0,0-1 0,0 0 0,0 1 0,0 0 0,-1-1 0,1 1 0,0 0 0,0 0 0,-3 1 0,-215 6 0,140-1 0,-80-5 0,152-1 0,0-1 0,1 0 0,-1-1 0,1 1 0,0-1 0,-1-1 0,1 1 0,0-1 0,0-1 0,0 1 0,-12-10 0,18 12 0,-1 1 0,0-1 0,1 0 0,-1 1 0,0-1 0,1 1 0,-1-1 0,0 1 0,0 0 0,0 0 0,1 0 0,-1 0 0,0 0 0,0 0 0,1 0 0,-1 1 0,0-1 0,0 1 0,1-1 0,-1 1 0,0 0 0,1 0 0,-1-1 0,1 1 0,-1 0 0,1 0 0,-2 2 0,-4 2 0,1 1 0,0 0 0,0 0 0,-8 11 0,2 0 0,2 0 0,0 0 0,0 1 0,2 0 0,-10 29 0,-21 102 0,10-35 0,29-112 0,0 0 0,0 0 0,-1-1 0,1 1 0,-1 0 0,1 0 0,-1-1 0,0 1 0,0 0 0,0-1 0,0 1 0,0-1 0,0 1 0,0-1 0,0 0 0,0 1 0,-1-1 0,1 0 0,-1 0 0,-1 1 0,2-2 0,0 0 0,0-1 0,0 1 0,0 0 0,0-1 0,0 1 0,1-1 0,-1 1 0,0-1 0,0 0 0,0 1 0,0-1 0,1 0 0,-1 0 0,0 1 0,1-1 0,-1 0 0,1 0 0,-1 0 0,1 0 0,-1 0 0,1 0 0,-1-2 0,-6-13 0,1-1 0,-5-27 0,10 41 0,-2-12 0,0 0 0,1 0 0,0-19 0,2 30 0,0 0 0,1 0 0,-1 1 0,1-1 0,0 0 0,-1 0 0,2 0 0,1-4 0,-3 7 0,1 0 0,0 0 0,-1 0 0,1 0 0,0 0 0,-1 0 0,1 0 0,0 0 0,0 0 0,0 1 0,0-1 0,0 0 0,0 1 0,0-1 0,0 1 0,0-1 0,0 1 0,0-1 0,1 1 0,-1 0 0,0-1 0,0 1 0,0 0 0,1 0 0,-1 0 0,1 0 0,1 1 0,0 0 0,0 0 0,0 0 0,0 0 0,0 1 0,0-1 0,-1 1 0,1-1 0,-1 1 0,1 0 0,-1 0 0,1 1 0,-1-1 0,0 0 0,0 1 0,0-1 0,-1 1 0,1 0 0,0-1 0,-1 1 0,2 5 0,25 68 0,-26-70 0,-2-5 0,1 0 0,-1 0 0,1 0 0,-1 0 0,1 0 0,-1 0 0,0 0 0,1 0 0,-1 1 0,0-1 0,0 0 0,0 0 0,0 0 0,0 0 0,0 0 0,0 0 0,0 1 0,-1-1 0,1 0 0,0 0 0,-1 0 0,1 0 0,-1 0 0,1 0 0,-1 0 0,1 0 0,-1 0 0,0 0 0,1 0 0,-2 0 0,0-1 0,0 0 0,0 0 0,0 0 0,0-1 0,0 1 0,0-1 0,1 1 0,-1-1 0,0 0 0,0 0 0,1 0 0,-1 0 0,0 0 0,1 0 0,-1 0 0,1 0 0,0-1 0,-1 1 0,1 0 0,-2-3 0,-7-9 0,0 1 0,1-1 0,0-1 0,1 1 0,1-1 0,0-1 0,1 0 0,-7-24 0,0-11 0,-10-66 0,20 104 0,1-1 0,1 1 0,0 0 0,1 0 0,0-1 0,0 1 0,4-18 0,-4 29 0,1 0 0,-1 0 0,0 0 0,0 1 0,0-1 0,1 0 0,-1 0 0,0 0 0,1 1 0,-1-1 0,0 0 0,1 1 0,-1-1 0,1 0 0,0 1 0,-1-1 0,1 0 0,-1 1 0,1-1 0,0 1 0,-1-1 0,1 1 0,0-1 0,0 1 0,-1 0 0,1-1 0,0 1 0,0 0 0,0 0 0,-1 0 0,1-1 0,0 1 0,1 0 0,0 1 0,0 0 0,0 0 0,0-1 0,0 2 0,0-1 0,0 0 0,0 0 0,0 0 0,0 1 0,-1-1 0,1 1 0,1 2 0,6 6 0,-1 0 0,-1 0 0,10 16 0,-8-6 0,-1 1 0,-1 0 0,7 33 0,11 31 0,-25-84 0,1 0 0,-1 0 0,0 0 0,1 0 0,-1 0 0,1 0 0,-1 0 0,1 0 0,-1-1 0,1 1 0,0 0 0,-1 0 0,1-1 0,0 1 0,0 0 0,0-1 0,-1 1 0,1-1 0,0 1 0,0-1 0,0 1 0,0-1 0,0 0 0,0 1 0,0-1 0,1 0 0,0 0 0,0 0 0,0-1 0,-1 1 0,1 0 0,0-1 0,0 0 0,-1 1 0,1-1 0,0 0 0,-1 0 0,1 0 0,-1 0 0,3-2 0,6-7 0,-1 1 0,0-1 0,10-15 0,-13 17 0,-5 6 0,0 0 0,1 0 0,-1 1 0,0-1 0,1 1 0,-1-1 0,1 1 0,-1-1 0,1 1 0,0 0 0,-1 0 0,1-1 0,0 1 0,0 1 0,0-1 0,0 0 0,0 0 0,0 1 0,0-1 0,3 0 0,-3 2 0,-1-1 0,0 1 0,1 0 0,-1-1 0,1 1 0,-1 0 0,0 0 0,0 0 0,0 0 0,1 0 0,-1 0 0,0 0 0,0 0 0,0 1 0,-1-1 0,1 0 0,0 1 0,0-1 0,-1 0 0,1 1 0,0 1 0,4 15 0,0 0 0,-1 0 0,3 32 0,-5-33 0,7 48 0,23 234 0,-33-271 0,1-28 0,0-1 0,0 1 0,0 0 0,0 0 0,0 0 0,0 0 0,0 0 0,0 0 0,0 0 0,0-1 0,0 1 0,0 0 0,0 0 0,0 0 0,0 0 0,0 0 0,0 0 0,0 0 0,0-1 0,0 1 0,-1 0 0,1 0 0,0 0 0,0 0 0,0 0 0,0 0 0,0 0 0,0 0 0,0 0 0,-1 0 0,1 0 0,0 0 0,0-1 0,0 1 0,0 0 0,0 0 0,0 0 0,0 0 0,-1 0 0,1 0 0,0 0 0,0 0 0,0 0 0,0 0 0,0 1 0,0-1 0,-1 0 0,1 0 0,0 0 0,0 0 0,0 0 0,0 0 0,0 0 0,0 0 0,0 0 0,-1 0 0,1 0 0,0 0 0,0 0 0,0 1 0,0-1 0,0 0 0,0 0 0,0 0 0,0 0 0,0 0 0,0 0 0,-13-47 0,2-54 0,4-202 0,12 250 0,1 41 0,0 14 0,6 20 0,-11-21 0,8 20 0,0 1 0,-2-1 0,0 1 0,6 43 0,-14-42 0,0-23 0,1 0 0,0 0 0,-1 0 0,1 0 0,0 0 0,0 0 0,-1 0 0,1 0 0,0 0 0,-1 0 0,1 0 0,0 0 0,0 0 0,-1 0 0,1 0 0,0 0 0,-1-1 0,1 1 0,0 0 0,0 0 0,-1 0 0,1 0 0,0 0 0,0-1 0,0 1 0,-1 0 0,1 0 0,0-1 0,0 1 0,0 0 0,-1 0 0,1-1 0,0 1 0,0 0 0,0 0 0,0-1 0,0 1 0,-19-45 0,7-16 0,2 0 0,4-2 0,2-123 0,4 176 0,1 0 0,0 0 0,0-1 0,1 1 0,0 0 0,6-15 0,-7 24 0,-1 0 0,1-1 0,-1 1 0,1 0 0,0 0 0,0 0 0,0 0 0,-1 0 0,1 0 0,0 0 0,0 0 0,0 0 0,0 0 0,1 1 0,-1-1 0,0 0 0,0 1 0,0-1 0,1 1 0,-1-1 0,3 0 0,-2 1 0,1 1 0,-1-1 0,1 0 0,-1 1 0,0 0 0,1 0 0,-1-1 0,0 1 0,1 1 0,-1-1 0,0 0 0,0 0 0,0 1 0,0-1 0,0 1 0,2 2 0,13 13 0,-2 0 0,0 0 0,-1 2 0,-1 0 0,0 0 0,-2 1 0,0 1 0,9 26 0,0 7 0,-2 0 0,12 65 0,-24-61 0,-6-58 0,0 0 0,0 0 0,0 0 0,0 0 0,0 0 0,-1 0 0,1 0 0,0 0 0,0 0 0,0 0 0,0 0 0,0 0 0,0 0 0,0 0 0,0 0 0,-1 0 0,1 0 0,0 0 0,0 0 0,0 0 0,0 0 0,0 0 0,0 0 0,0 0 0,0 0 0,0 0 0,0 0 0,-1 0 0,1 1 0,0-1 0,0 0 0,0 0 0,0 0 0,0 0 0,0 0 0,0 0 0,0 0 0,0 0 0,0 0 0,0 1 0,0-1 0,-7-32 0,-1-8 0,2 0 0,2 0 0,1-1 0,3 1 0,7-69 0,-6 104 0,0 0 0,0 0 0,1 0 0,0 0 0,0 1 0,0-1 0,0 0 0,1 1 0,0 0 0,3-5 0,-5 8 0,0 1 0,-1-1 0,1 0 0,0 1 0,-1-1 0,1 1 0,0-1 0,0 1 0,0-1 0,0 1 0,-1 0 0,1-1 0,0 1 0,0 0 0,0 0 0,0-1 0,0 1 0,0 0 0,0 0 0,0 0 0,0 0 0,1 1 0,0-1 0,0 1 0,-1 0 0,1 0 0,-1 0 0,1 0 0,-1 1 0,1-1 0,-1 0 0,1 1 0,-1-1 0,0 1 0,0-1 0,0 1 0,0-1 0,0 1 0,0 2 0,6 10 0,-1 0 0,-1 0 0,0 1 0,-1 0 0,-1 0 0,3 22 0,1 97 0,-7-114 0,2 70 0,-13 121 0,11-206 0,-1-1 0,0 1 0,0-1 0,0 1 0,0-1 0,-1 0 0,1 1 0,-1-1 0,0 0 0,-1 0 0,-2 5 0,4-9 0,1 1 0,-1-1 0,0 1 0,1-1 0,-1 1 0,0-1 0,1 1 0,-1-1 0,0 0 0,0 1 0,1-1 0,-1 0 0,0 0 0,0 1 0,0-1 0,1 0 0,-1 0 0,0 0 0,0 0 0,0 0 0,0 0 0,1 0 0,-1-1 0,-1 1 0,0-1 0,-1 0 0,1-1 0,0 1 0,-1 0 0,1-1 0,0 0 0,0 1 0,0-1 0,1 0 0,-1 0 0,-2-4 0,-15-20 0,2-2 0,0 0 0,2-1 0,-19-53 0,-31-131 0,53 162 0,12 51 0,-1-1 0,1 1 0,0-1 0,0 0 0,-1 1 0,1-1 0,0 0 0,0 1 0,0-1 0,0 0 0,0 1 0,0-1 0,0 0 0,0 1 0,0-1 0,0 0 0,0 1 0,0-1 0,1 0 0,-1 1 0,0-1 0,0 1 0,1-1 0,-1 0 0,1 0 0,11 10 0,13 29 0,48 146 0,-41-97 0,-22-65 0,-10-23 0,0 1 0,0 0 0,0 0 0,-1 0 0,1 0 0,0 0 0,0 0 0,0 0 0,0 0 0,0-1 0,0 1 0,0 0 0,0 0 0,0 0 0,0 0 0,0 0 0,1 0 0,-1 0 0,0 0 0,0-1 0,0 1 0,0 0 0,0 0 0,0 0 0,0 0 0,0 0 0,0 0 0,0 0 0,0 0 0,0 0 0,0 0 0,0 0 0,0 0 0,1-1 0,-1 1 0,0 0 0,0 0 0,0 0 0,0 0 0,0 0 0,0 0 0,0 0 0,0 0 0,1 0 0,-1 0 0,0 0 0,0 0 0,0 0 0,0 0 0,0 0 0,0 0 0,0 0 0,0 0 0,1 0 0,-1 0 0,0 0 0,0 0 0,0 0 0,0 1 0,0-1 0,0 0 0,0 0 0,0 0 0,0 0 0,1 0 0,-4-41 0,1 20 0,-4-54 0,1 31 0,1 0 0,3-1 0,9-83 0,-8 124 0,0 1 0,1 0 0,0 0 0,0 0 0,0 0 0,0 0 0,0 0 0,0 0 0,1 0 0,-1 1 0,1-1 0,0 0 0,0 1 0,3-4 0,-4 6 0,-1 0 0,1-1 0,0 1 0,-1 0 0,1-1 0,-1 1 0,1 0 0,0 0 0,-1 0 0,1 0 0,0-1 0,0 1 0,-1 0 0,1 0 0,0 0 0,-1 1 0,1-1 0,0 0 0,-1 0 0,1 0 0,0 0 0,-1 1 0,1-1 0,0 1 0,20 21 0,-9 1 0,-1 1 0,-1 0 0,-1 0 0,-1 1 0,6 30 0,17 133 0,-31-185 0,4 25 0,2 11 0,-1 0 0,-2 0 0,-4 68 0,1-105 0,0 1 0,-1-1 0,1 0 0,0 1 0,-1-1 0,1 0 0,-1 0 0,0 0 0,0 1 0,0-1 0,0 0 0,0 0 0,0 0 0,0 0 0,-3 3 0,3-5 0,0 0 0,1 0 0,-1 1 0,0-1 0,0 0 0,1 0 0,-1 0 0,0 0 0,0 0 0,0 0 0,1 0 0,-1 0 0,0 0 0,0 0 0,0 0 0,1 0 0,-1-1 0,0 1 0,0 0 0,1 0 0,-1-1 0,0 1 0,1-1 0,-1 1 0,0-1 0,1 1 0,-1-1 0,1 1 0,-1-1 0,-5-5 0,1 0 0,0 0 0,0-1 0,1 0 0,0 1 0,0-1 0,-5-14 0,-4-21 0,1 0 0,2 0 0,2-1 0,2 0 0,2-1 0,1 1 0,6-72 0,-2 109 0,0 1 0,0-1 0,1 0 0,0 0 0,0 1 0,0-1 0,0 1 0,7-10 0,-9 14 0,1 1 0,-1-1 0,1 1 0,-1-1 0,0 0 0,1 1 0,-1-1 0,1 1 0,0 0 0,-1-1 0,1 1 0,-1-1 0,1 1 0,0 0 0,-1 0 0,1-1 0,0 1 0,-1 0 0,1 0 0,0 0 0,-1-1 0,1 1 0,0 0 0,-1 0 0,1 0 0,0 0 0,1 1 0,-1 0 0,1 0 0,-1 0 0,0 0 0,1 0 0,-1 1 0,0-1 0,0 1 0,0-1 0,0 1 0,0-1 0,0 1 0,0-1 0,0 1 0,-1 0 0,1-1 0,0 4 0,7 32 0,-1 1 0,-2 0 0,-2 0 0,-2 74 0,-1-58 0,-3-132 0,-1 14 0,3 0 0,3 0 0,17-110 0,-17 167 0,0 0 0,0 0 0,1 0 0,0 0 0,0 1 0,1 0 0,-1-1 0,7-7 0,-9 13 0,0 0 0,0 0 0,0 0 0,0 0 0,0 0 0,0 0 0,1 0 0,-1 0 0,0 0 0,0 0 0,1 1 0,-1-1 0,0 1 0,1-1 0,-1 1 0,1-1 0,-1 1 0,1 0 0,-1 0 0,1-1 0,-1 1 0,1 0 0,-1 0 0,1 1 0,-1-1 0,0 0 0,1 0 0,-1 1 0,1-1 0,-1 1 0,1-1 0,-1 1 0,0 0 0,0-1 0,1 1 0,-1 0 0,0 0 0,0 0 0,0 0 0,0 0 0,0 0 0,0 0 0,0 0 0,0 1 0,0-1 0,1 2 0,5 8 0,0 0 0,-1 1 0,0 0 0,-1 0 0,0 0 0,-1 0 0,4 16 0,15 100 0,-11-56 0,1-6 0,13 80 0,-26-133 0,-2-15 0,-6-28 0,-1-39 0,3 0 0,4-87 0,21-147 0,-13 215 0,1 18 0,-7 70 0,0 0 0,1 0 0,-1 0 0,0 0 0,0 0 0,0 0 0,0 0 0,0 0 0,0 0 0,0 0 0,0 0 0,1 0 0,-1 0 0,0 0 0,0 0 0,0 0 0,0 0 0,0 0 0,0 0 0,0 0 0,0-1 0,1 1 0,-1 0 0,0 0 0,0 0 0,0 0 0,1 40 0,-2 480 0,0-616 0,8-228 0,2 276 0,-3 45 0,0 17 0,3 40 0,-2 1 0,-2 0 0,-4 70 0,-1-66 0,-10 333 0,6-355 0,2-33 0,0-22 0,7-355 0,1 246 0,-5 96 0,0-15 0,2-1 0,10-53 0,-12 96 0,0 0 0,0 1 0,0-1 0,0 0 0,1 1 0,0-1 0,4-6 0,-6 10 0,0 0 0,0-1 0,1 1 0,-1 0 0,0 0 0,0-1 0,1 1 0,-1 0 0,0 0 0,0 0 0,1-1 0,-1 1 0,0 0 0,1 0 0,-1 0 0,0 0 0,1 0 0,-1 0 0,0 0 0,1 0 0,-1 0 0,0 0 0,1 0 0,-1 0 0,0 0 0,0 0 0,1 0 0,-1 0 0,0 0 0,1 0 0,-1 0 0,1 1 0,10 16 0,-2 16 0,-2 1 0,0 0 0,-3 0 0,0 0 0,-3 53 0,1-27 0,4 398 0,12-525 0,65-364 0,-69 377 0,-9 46 0,-1 13 0,-1 10 0,-1 0 0,0 0 0,-1 0 0,-1 17 0,1 7 0,6 106 0,33 192 0,-24-482 0,-8 24 0,-5 51 0,2 0 0,30-133 0,-18 165 0,-16 37 0,0 0 0,-1 0 0,1 0 0,0 0 0,-1 0 0,1 1 0,0-1 0,0 0 0,0 1 0,0-1 0,0 0 0,0 1 0,0-1 0,0 1 0,0 0 0,0-1 0,0 1 0,0 0 0,0-1 0,2 1 0,-2 0 0,0 1 0,0-1 0,0 0 0,0 1 0,1-1 0,-1 1 0,0-1 0,0 1 0,0-1 0,0 1 0,0 0 0,0-1 0,0 1 0,0 0 0,0 0 0,-1 0 0,1 0 0,1 2 0,16 36 0,-6 7 0,-3 0 0,8 88 0,-9 101 0,-7-168 0,-4 155 0,-4-186 0,7-36 0,0 0 0,0 1 0,-1-1 0,1 0 0,0 0 0,0 0 0,0 0 0,-1 0 0,1 0 0,0 0 0,0 0 0,0 1 0,-1-1 0,1 0 0,0 0 0,0 0 0,-1 0 0,1 0 0,0 0 0,0 0 0,0 0 0,-1 0 0,1-1 0,0 1 0,0 0 0,-1 0 0,1 0 0,0 0 0,0 0 0,0 0 0,-1 0 0,1 0 0,0-1 0,0 1 0,0 0 0,0 0 0,-1 0 0,1 0 0,0-1 0,0 1 0,0 0 0,0 0 0,0 0 0,0-1 0,0 1 0,0 0 0,-1 0 0,1 0 0,0-1 0,0 1 0,0 0 0,0 0 0,0-1 0,0 1 0,0 0 0,0 0 0,0 0 0,0-1 0,1 1 0,-16-64 0,8 16 0,2 0 0,2 0 0,7-97 0,-3 141 0,0 0 0,0-1 0,0 1 0,0 0 0,0 0 0,1 0 0,3-5 0,-5 8 0,0 1 0,0-1 0,1 1 0,-1 0 0,0-1 0,1 1 0,-1-1 0,0 1 0,1 0 0,-1-1 0,0 1 0,1 0 0,-1 0 0,1-1 0,-1 1 0,1 0 0,-1 0 0,1 0 0,-1-1 0,1 1 0,-1 0 0,1 0 0,-1 0 0,1 0 0,-1 0 0,1 0 0,-1 0 0,1 0 0,-1 0 0,1 0 0,-1 1 0,1-1 0,-1 0 0,0 0 0,1 0 0,3 3 0,-1 1 0,-1-1 0,1 0 0,0 1 0,-1 0 0,0-1 0,0 1 0,0 0 0,0 0 0,0 0 0,-1 0 0,0 1 0,1 4 0,18 76 0,-4 1 0,-4 1 0,2 131 0,-14-216 0,1 1 0,-1 0 0,0 0 0,0-1 0,0 1 0,0 0 0,-1 0 0,1 0 0,-1-1 0,1 1 0,-1 0 0,0-1 0,0 1 0,0-1 0,-1 1 0,1-1 0,-1 0 0,-1 3 0,2-5 0,1 1 0,-1-1 0,1 0 0,-1 0 0,0 0 0,1 0 0,-1 0 0,0 0 0,1 0 0,-1 0 0,1 0 0,-1 0 0,0 0 0,1-1 0,-1 1 0,1 0 0,-1 0 0,1-1 0,-1 1 0,1 0 0,-1-1 0,1 1 0,-1 0 0,1-1 0,-1 1 0,1-1 0,-1 0 0,-20-29 0,5-5 0,2 0 0,1-1 0,2-1 0,-13-73 0,-6-158 0,29 259 0,-3-55 0,7 47 0,2 17 0,5 32 0,3 51 0,-3 1 0,-3 141 0,-29 172 0,16-308 0,4-35 0,-3-1 0,-2 1 0,-17 64 0,24-116 0,-1 0 0,1 0 0,-1 0 0,1 0 0,-1 0 0,0 0 0,0 0 0,0 0 0,0 0 0,0-1 0,0 1 0,-1 0 0,1-1 0,0 1 0,-1-1 0,1 1 0,-1-1 0,0 0 0,-2 2 0,2-3 0,0 0 0,0 0 0,1 0 0,-1 0 0,0-1 0,0 1 0,1-1 0,-1 1 0,0-1 0,1 1 0,-1-1 0,0 0 0,1 0 0,-1 0 0,1 0 0,0 0 0,-1 0 0,1 0 0,0-1 0,0 1 0,-1 0 0,1-1 0,-1-1 0,-10-15 0,1 0 0,0-1 0,1 0 0,1 0 0,1-1 0,1-1 0,1 1 0,-5-28 0,-13-59 0,5-1 0,5-1 0,5-1 0,5-110 0,4 199 0,1-16 0,5-41 0,-4 68 0,0 0 0,0 1 0,0 0 0,1-1 0,1 1 0,0 0 0,0 0 0,0 1 0,9-12 0,-11 18 0,0-1 0,0 1 0,0 0 0,1 0 0,-1-1 0,1 1 0,0 1 0,-1-1 0,1 0 0,0 1 0,0 0 0,0-1 0,0 1 0,0 0 0,0 0 0,1 1 0,-1-1 0,0 1 0,0 0 0,1-1 0,-1 2 0,0-1 0,0 0 0,0 0 0,1 1 0,-1 0 0,0 0 0,0 0 0,0 0 0,0 0 0,4 3 0,0-1 0,0 1 0,-1 0 0,1 0 0,-1 1 0,0 0 0,0 0 0,-1 1 0,1-1 0,-1 1 0,0 0 0,-1 1 0,5 8 0,-2-1 0,0 1 0,-2 0 0,0 1 0,-1 0 0,5 31 0,-2 86 0,-6-83 0,-33 1007 0,29-1019 0,3-15 0,-2 1 0,-1-1 0,-1 0 0,0 0 0,-15 40 0,19-61 0,-1-1 0,1 0 0,-1 1 0,1-1 0,-1 0 0,0 1 0,1-1 0,-1 0 0,0 0 0,0 0 0,0 0 0,0 0 0,0 0 0,0 0 0,0 0 0,0 0 0,-1 0 0,1 0 0,0-1 0,-1 1 0,1-1 0,0 1 0,-1-1 0,1 1 0,0-1 0,-1 0 0,1 1 0,-1-1 0,1 0 0,-1 0 0,1 0 0,0 0 0,-1 0 0,1-1 0,-1 1 0,1 0 0,-1-1 0,1 1 0,-2-2 0,-4-2 0,0 0 0,0-1 0,0 0 0,1-1 0,0 1 0,-8-10 0,-33-42 0,2-2 0,-68-122 0,-426-856 0,508 965 0,26 64 0,5 19 0,4 21 0,60 856 0,-64-861 0,-6 49 0,-4-50 0,9-25 0,1-1 0,0 0 0,-1 0 0,1 1 0,0-1 0,0 0 0,-1 0 0,1 0 0,-1 0 0,1 0 0,0 0 0,-1 1 0,1-1 0,0 0 0,-1 0 0,1 0 0,0 0 0,-1 0 0,1 0 0,0 0 0,-1-1 0,1 1 0,0 0 0,-1 0 0,1 0 0,0 0 0,-1 0 0,1 0 0,0-1 0,-1 1 0,1 0 0,0 0 0,-1 0 0,1-1 0,0 1 0,-1-1 0,-2-3 0,0-1 0,-1 1 0,2-1 0,-1 0 0,0 0 0,-2-9 0,-13-39 0,3 0 0,-17-104 0,5-113 0,26 180 0,0 88 0,1 0 0,0 0 0,0 0 0,0 0 0,0 0 0,1 0 0,-1 1 0,0-1 0,1 0 0,-1 0 0,1 0 0,0 0 0,0 0 0,1-2 0,0 5 0,-1 1 0,0 0 0,0 0 0,0 0 0,0 0 0,-1 0 0,1 0 0,0 1 0,-1-1 0,0 0 0,1 0 0,-1 3 0,11 77 0,-3 0 0,-3 110 0,-10-157 0,5-35 0,0 0 0,0 0 0,0 0 0,-1 1 0,1-1 0,0 0 0,0 0 0,0 0 0,-1 0 0,1 0 0,0 0 0,0 0 0,-1 0 0,1 0 0,0 0 0,0 0 0,-1 0 0,1 0 0,0 0 0,0 0 0,-1-1 0,1 1 0,0 0 0,0 0 0,0 0 0,-1 0 0,1 0 0,0 0 0,0-1 0,0 1 0,0 0 0,-1 0 0,1 0 0,0 0 0,0-1 0,0 1 0,0 0 0,0 0 0,-1 0 0,1-1 0,0 1 0,0 0 0,0 0 0,0-1 0,0 1 0,0 0 0,0 0 0,0 0 0,0-1 0,0 1 0,0 0 0,0 0 0,0-1 0,0 1 0,0-1 0,-14-64 0,-2-156 0,16 189 0,1 1 0,2 0 0,1 0 0,2 0 0,9-31 0,-14 58 0,0 0 0,1 0 0,-1 0 0,1 1 0,0-1 0,0 0 0,1 1 0,3-5 0,-5 7 0,0 0 0,0 0 0,-1 1 0,1-1 0,0 0 0,0 1 0,0-1 0,0 1 0,0-1 0,0 1 0,0-1 0,0 1 0,0 0 0,0 0 0,0-1 0,0 1 0,0 0 0,0 0 0,0 0 0,1 0 0,-1 0 0,1 1 0,1 0 0,1 1 0,-1 0 0,0 0 0,0 1 0,0-1 0,0 0 0,0 1 0,0 0 0,-1 0 0,1 0 0,-1 0 0,0 0 0,0 0 0,0 1 0,-1-1 0,4 7 0,12 32 0,0-1 0,11 54 0,-21-70 0,-2 0 0,-1 1 0,-1 0 0,-1 0 0,-2 29 0,0-52 0,0-1 0,0 1 0,0 0 0,-1-1 0,1 1 0,-1 0 0,0-1 0,0 1 0,0-1 0,0 1 0,0-1 0,0 1 0,-3 2 0,3-4 0,0-1 0,0 1 0,0-1 0,0 1 0,-1-1 0,1 0 0,0 1 0,0-1 0,0 0 0,0 0 0,0 0 0,0 0 0,-1 0 0,1 0 0,0 0 0,0-1 0,0 1 0,0 0 0,0-1 0,0 1 0,0 0 0,-1-1 0,1 0 0,0 1 0,1-1 0,-1 1 0,0-1 0,0 0 0,0 0 0,0 0 0,0 1 0,1-1 0,-2-1 0,-13-15 0,0-1 0,1-1 0,0 0 0,2-1 0,-19-38 0,26 47 0,-32-58 0,3-2 0,-35-105 0,61 143 0,8 33 0,0 0 0,0 0 0,0 0 0,0 0 0,0 0 0,0 0 0,0 0 0,1 0 0,-1 0 0,0 0 0,0 0 0,0 0 0,0 0 0,0 0 0,0 0 0,0 0 0,0 0 0,0 0 0,0 0 0,1-1 0,-1 1 0,0 0 0,0 0 0,0 0 0,0 0 0,0 0 0,0 0 0,0 0 0,0 0 0,0 0 0,0 0 0,0-1 0,0 1 0,0 0 0,0 0 0,0 0 0,0 0 0,21 50 0,6 40 0,29 165 0,-52-206 0,-6-36 0,-1-14 0,-5-20 0,5 12 0,2 1 0,-1 0 0,1-1 0,1 1 0,0-1 0,0 1 0,0-1 0,3-11 0,-3 18 0,1 0 0,-1 0 0,1 0 0,-1 0 0,1 0 0,0 0 0,0 0 0,0 1 0,0-1 0,0 0 0,1 1 0,-1-1 0,0 1 0,1-1 0,-1 1 0,1 0 0,-1-1 0,1 1 0,0 0 0,-1 0 0,1 0 0,0 0 0,0 1 0,0-1 0,0 0 0,0 1 0,0-1 0,0 1 0,0 0 0,0 0 0,0-1 0,0 1 0,0 1 0,0-1 0,0 0 0,0 0 0,0 1 0,0-1 0,0 1 0,-1 0 0,1-1 0,0 1 0,2 2 0,8 2 0,0 1 0,-1 1 0,0 0 0,-1 0 0,1 1 0,-1 0 0,16 19 0,-16-17 0,0 0 0,1-1 0,0 0 0,0 0 0,20 10 0,-31-20 0,-1 1 0,1-1 0,-1 1 0,1-1 0,0 1 0,-1-1 0,1 0 0,0 1 0,-1-1 0,1 0 0,0 1 0,0-1 0,-1 0 0,1 1 0,0-1 0,0 0 0,0 1 0,0-1 0,0 0 0,0 0 0,0 1 0,0-1 0,0 0 0,1 1 0,-1-1 0,0 0 0,0 1 0,1-1 0,-1 0 0,0 1 0,1-1 0,-1 0 0,1 1 0,-1-1 0,0 1 0,1-1 0,-1 1 0,1-1 0,0 1 0,-1-1 0,1 1 0,-1 0 0,1-1 0,0 1 0,-1 0 0,1 0 0,0-1 0,-1 1 0,1 0 0,0 0 0,-1 0 0,1 0 0,0 0 0,0 0 0,-1 0 0,1 0 0,0 0 0,-1 0 0,1 0 0,0 0 0,0 0 0,-1 1 0,1-1 0,-1 0 0,1 0 0,1 1 0,-13-12 0,0 1 0,-1 0 0,0 1 0,-1 0 0,0 1 0,0 0 0,-1 1 0,1 0 0,-2 1 0,-24-7 0,-4 3 0,0 1 0,-54-3 0,758 38 0,-615-26 0,56-8 0,-87 3 0,-28 1 0,-32 0 0,-162-8 0,-211-8 0,412 20 0,17 1 0,41-1 0,-46 0 0,-8 0 0,-35 1 0,-52 0 0,41 2 0,0-2 0,0-3 0,0-1 0,-57-12 0,104 14 0,0 1 0,0 0 0,0 0 0,0 0 0,-1-1 0,1 1 0,0-1 0,0 1 0,0-1 0,0 1 0,0-1 0,0 1 0,0-1 0,0 0 0,0 0 0,0 1 0,1-1 0,-1 0 0,0 0 0,0 0 0,0-2 0,1 2 0,0 0 0,0 1 0,0-1 0,0 0 0,1 0 0,-1 0 0,0 0 0,0 0 0,1 1 0,-1-1 0,1 0 0,-1 0 0,1 1 0,-1-1 0,1 0 0,0 1 0,-1-1 0,1 1 0,-1-1 0,1 0 0,1 0 0,51-27 0,-2 9 0,54-12 0,-64 21 0,0-3 0,70-31 0,-110 44 0,-1 0 0,1 0 0,-1 0 0,1-1 0,-1 1 0,1 0 0,-1 0 0,1-1 0,-1 1 0,0 0 0,1-1 0,-1 1 0,1 0 0,-1-1 0,0 1 0,1-1 0,-1 1 0,0-1 0,1 1 0,-1 0 0,0-1 0,0 1 0,0-1 0,1 0 0,-1 1 0,0-1 0,0 1 0,0-1 0,0 1 0,0-1 0,0 1 0,0-1 0,0 1 0,0-1 0,0 1 0,0-1 0,0 0 0,0 1 0,-1-1 0,1 1 0,0-1 0,0 1 0,-1-1 0,1 1 0,0 0 0,-1-1 0,1 1 0,0-1 0,-1 1 0,1 0 0,0-1 0,-1 1 0,1 0 0,-1-1 0,1 1 0,-1 0 0,1-1 0,-1 1 0,1 0 0,-1 0 0,1 0 0,-1 0 0,1 0 0,-1-1 0,0 1 0,-45-17 0,37 14 0,3 2 0,0-1 0,1 0 0,-1-1 0,1 1 0,-1-1 0,1 0 0,0 0 0,-5-5 0,9 8 0,1-1 0,-1 0 0,0 0 0,1 0 0,-1 0 0,1 0 0,-1 0 0,1 0 0,-1 0 0,1 0 0,0 0 0,-1 0 0,1 0 0,0 0 0,0 0 0,0 0 0,0 0 0,0 0 0,0 0 0,0-2 0,1 1 0,0-1 0,0 0 0,0 1 0,0-1 0,1 1 0,-1-1 0,1 1 0,0-1 0,-1 1 0,5-4 0,12-12 0,1 2 0,1 0 0,0 1 0,28-16 0,97-46 0,-75 41 0,-7 2 0,-42 23 0,-43 25 0,-167 81 0,14-8 0,146-70 0,1 0 0,1 2 0,-44 39 0,59-46 0,1 1 0,0 0 0,1 1 0,0 0 0,-9 20 0,18-31 0,-1 0 0,1-1 0,-1 1 0,0 0 0,0-1 0,0 1 0,0-1 0,0 1 0,0-1 0,-1 0 0,-2 2 0,5-4 0,-1 0 0,1 0 0,-1 1 0,1-1 0,-1 0 0,1 0 0,-1 0 0,1 0 0,-1 0 0,1 0 0,-1 0 0,1 0 0,-1 0 0,1 0 0,-1 0 0,1-1 0,-1 1 0,1 0 0,0 0 0,-1 0 0,1-1 0,-1 1 0,1 0 0,-1 0 0,1-1 0,-1 1 0,-11-22 0,5-9 0,0 0 0,2-1 0,2 1 0,0-48 0,2 45 0,-17 182 0,5-58 0,3-17 0,-23 218 0,28-219 0,9 142 0,3-178 0,-1-56 0,2-61 0,-9 25 0,-2 0 0,-18-95 0,20 149 0,0 1 0,1-1 0,0 1 0,-1-1 0,1 1 0,0-1 0,0 1 0,0-1 0,0 1 0,0-1 0,0 0 0,0 1 0,0-1 0,1 1 0,0-3 0,0 4 0,-1 0 0,1 0 0,0 0 0,-1 1 0,1-1 0,0 0 0,-1 0 0,1 1 0,0-1 0,-1 0 0,1 1 0,-1-1 0,1 1 0,0-1 0,-1 1 0,0-1 0,1 1 0,-1-1 0,1 1 0,-1 0 0,1-1 0,-1 2 0,34 52 0,-32-51 0,18 35 0,18 51 0,12 21 0,-50-109 0,0 0 0,0-1 0,0 1 0,0 0 0,1-1 0,-1 1 0,0 0 0,0-1 0,1 1 0,-1 0 0,1-1 0,-1 1 0,0 0 0,1-1 0,-1 1 0,1-1 0,-1 1 0,1-1 0,-1 1 0,1-1 0,0 0 0,-1 1 0,1-1 0,0 0 0,-1 1 0,1-1 0,0 0 0,-1 0 0,1 0 0,0 1 0,-1-1 0,1 0 0,0 0 0,0 0 0,-1 0 0,2 0 0,14-31 0,46-209 0,-43 155 0,33-95 0,-50 174 0,0 1 0,1-1 0,-1 1 0,1-1 0,1 1 0,6-9 0,-10 13 0,1 1 0,-1-1 0,1 1 0,-1-1 0,1 1 0,0 0 0,-1-1 0,1 1 0,-1 0 0,1-1 0,0 1 0,-1 0 0,1 0 0,0-1 0,0 1 0,-1 0 0,1 0 0,0 0 0,-1 0 0,1 0 0,0 0 0,-1 0 0,1 0 0,1 0 0,-1 1 0,0 0 0,1 0 0,-1 0 0,0 0 0,1 0 0,-1 0 0,0 0 0,0 1 0,0-1 0,0 0 0,0 0 0,0 1 0,-1-1 0,1 1 0,1 1 0,7 24 0,0-1 0,-1 1 0,-2 1 0,-1-1 0,3 38 0,-5-35 0,1 1 0,1-1 0,2 0 0,14 38 0,-21-67 0,1 0 0,-1 0 0,0 0 0,1 0 0,-1 0 0,1 0 0,-1 0 0,1 0 0,0 0 0,-1 0 0,1-1 0,0 1 0,-1 0 0,1 0 0,0-1 0,0 1 0,0 0 0,2 0 0,-3-1 0,1 0 0,-1 0 0,1-1 0,-1 1 0,1 0 0,-1 0 0,1-1 0,-1 1 0,1 0 0,-1 0 0,0-1 0,1 1 0,-1-1 0,1 1 0,-1 0 0,0-1 0,1 1 0,-1-1 0,0 1 0,0-1 0,1 1 0,-1-1 0,0 1 0,0-1 0,1 0 0,10-51 0,-9 43 0,0-4 0,25-161 0,-25 147 0,0 0 0,-2 0 0,-2 0 0,-5-39 0,5 59 0,1 1 0,-1-1 0,0 1 0,0 0 0,-1 0 0,0 0 0,0 0 0,0 1 0,-1-1 0,0 1 0,0 0 0,-8-8 0,11 12 0,0 0 0,-1 0 0,1 0 0,-1 0 0,1 0 0,-1 0 0,0 1 0,1-1 0,-1 0 0,0 1 0,1-1 0,-1 1 0,0 0 0,0 0 0,1 0 0,-1-1 0,0 2 0,0-1 0,-1 0 0,0 1 0,0 0 0,0 0 0,1 1 0,-1-1 0,1 1 0,-1-1 0,1 1 0,0 0 0,0 0 0,0 0 0,0 0 0,0 0 0,0 0 0,0 1 0,-2 3 0,0 0 0,1 0 0,-1 0 0,1 0 0,0 1 0,1-1 0,-1 1 0,1 0 0,1 0 0,-1 0 0,1 0 0,0 0 0,1 0 0,0 0 0,0 0 0,1 9 0,1-7 0,0 1 0,1 0 0,1-1 0,-1 1 0,1-1 0,1 0 0,0 0 0,0-1 0,11 14 0,3 1 0,2-2 0,0 0 0,2-2 0,0 0 0,1-2 0,33 19 0,-25-16 0,1-1 0,1-2 0,1-1 0,64 19 0,-99-34 0,1-1 0,-1 0 0,1 0 0,-1 1 0,0-1 0,1 0 0,-1 0 0,1 0 0,-1 0 0,1 0 0,-1 1 0,0-1 0,1 0 0,-1 0 0,1 0 0,-1 0 0,1 0 0,-1 0 0,1 0 0,-1-1 0,1 1 0,-1 0 0,0 0 0,1 0 0,-1 0 0,1-1 0,-1 1 0,1 0 0,-1 0 0,0-1 0,1 1 0,-1 0 0,0-1 0,1 1 0,-1 0 0,0-1 0,0 1 0,1 0 0,-1-1 0,0 1 0,1-1 0,-12-22 0,-37-42 0,-4 3 0,-86-83 0,101 108 0,3 4 0,-1 0 0,-1 3 0,-2 1 0,-1 2 0,-1 1 0,-67-31 0,85 47 0,-1 2 0,-1 0 0,1 2 0,-1 0 0,0 2 0,-28-2 0,34 5 0,0 2 0,1-1 0,-1 2 0,1 1 0,-1 0 0,1 1 0,0 0 0,0 2 0,-21 9 0,32-12 0,0 0 0,0 0 0,0 0 0,1 0 0,0 1 0,-1 0 0,1 0 0,1 1 0,-1-1 0,1 1 0,0 0 0,0 0 0,0 1 0,0-1 0,1 1 0,0 0 0,0 0 0,1 0 0,0 0 0,0 0 0,0 0 0,-1 8 0,3-4 0,0-1 0,0 1 0,1-1 0,0 1 0,1-1 0,0 0 0,0 1 0,1-1 0,0 0 0,1-1 0,0 1 0,0 0 0,1-1 0,10 14 0,-4-8 0,0 0 0,1-1 0,0-1 0,1 0 0,0-1 0,1 0 0,1-1 0,-1-1 0,1 0 0,1-1 0,0 0 0,0-2 0,0 0 0,31 7 0,-34-10 0,0-1 0,1 0 0,-1-1 0,1-1 0,-1 0 0,1 0 0,-1-2 0,1 0 0,-1 0 0,0-1 0,0-1 0,0 0 0,0-1 0,-1 0 0,1-1 0,-1 0 0,-1-1 0,1 0 0,16-15 0,-15 10 0,-2-1 0,1-1 0,-2 1 0,0-2 0,0 1 0,-2-2 0,0 1 0,0-1 0,-2 0 0,0 0 0,0-1 0,-2 0 0,0 0 0,-1 0 0,-1 0 0,0-1 0,-1 1 0,-3-28 0,-10 0 0,0 32 0,12 13 0,-1 0 0,1 0 0,-1 0 0,0 1 0,1-1 0,-1 0 0,0 1 0,1-1 0,-1 0 0,1 1 0,-1-1 0,1 1 0,-1-1 0,1 0 0,-1 1 0,1-1 0,0 1 0,-1 0 0,1-1 0,-1 1 0,1-1 0,0 1 0,0 0 0,-1-1 0,1 1 0,0-1 0,0 1 0,0 1 0,-6 15 0,2 0 0,0 1 0,1 0 0,1-1 0,0 1 0,2 0 0,0 0 0,4 34 0,0-27 0,0-1 0,1-1 0,2 1 0,0-1 0,2 0 0,13 26 0,-18-40 0,1 0 0,0 0 0,0-1 0,0 0 0,1 0 0,1-1 0,-1 0 0,1 0 0,0 0 0,1-1 0,-1 0 0,1 0 0,1-1 0,-1 0 0,1 0 0,0-1 0,0-1 0,0 1 0,0-1 0,1-1 0,14 3 0,3-4 0,1-1 0,0-2 0,-1 0 0,0-2 0,0-1 0,0-1 0,0-1 0,-1-2 0,38-17 0,-29 10 0,-2-2 0,0-1 0,-1-1 0,-1-2 0,0-1 0,36-37 0,-53 45 0,0 0 0,-1 0 0,-1-2 0,0 1 0,-2-1 0,0-1 0,0 0 0,-2 0 0,0-1 0,9-38 0,-14 43 0,-1 0 0,0 0 0,-1 0 0,-1 0 0,-1 0 0,0 0 0,0 0 0,-1 0 0,-1 0 0,-1 0 0,0 0 0,0 1 0,-2 0 0,1 0 0,-2 0 0,-9-15 0,7 15 0,0 1 0,-1 0 0,0 0 0,-1 1 0,0 0 0,0 0 0,-1 2 0,-1-1 0,0 2 0,-16-9 0,20 12 0,0 1 0,0 1 0,0 0 0,0 0 0,0 0 0,-1 1 0,1 1 0,-1 0 0,1 0 0,-1 1 0,0 0 0,1 0 0,-1 1 0,1 1 0,-1-1 0,1 2 0,-16 5 0,11-2 0,1 1 0,0 1 0,0 0 0,1 1 0,0 0 0,1 1 0,0 1 0,0-1 0,1 2 0,-11 15 0,0 4 0,1 0 0,2 1 0,-16 38 0,22-42 0,1 1 0,1 1 0,1-1 0,2 2 0,1-1 0,2 1 0,-2 49 0,6-62 0,1 0 0,1-1 0,0 1 0,1-1 0,1 0 0,1 0 0,0 0 0,1 0 0,1-1 0,0 0 0,1 0 0,1-1 0,1 0 0,18 22 0,-25-32 0,1-1 0,0 0 0,0-1 0,0 1 0,0-1 0,1 1 0,-1-1 0,1-1 0,0 1 0,0-1 0,0 1 0,0-1 0,8 2 0,-10-4 0,0 0 0,-1 0 0,1-1 0,0 1 0,-1 0 0,1-1 0,-1 1 0,1-1 0,-1 0 0,1 0 0,-1 0 0,1 0 0,-1 0 0,0-1 0,0 1 0,1-1 0,-1 0 0,0 1 0,0-1 0,-1 0 0,1 0 0,0 0 0,-1 0 0,1-1 0,-1 1 0,0 0 0,1 0 0,-1-1 0,1-3 0,4-9 0,-1 0 0,-1 0 0,0-1 0,-1 1 0,0-1 0,-2 0 0,0 1 0,0-1 0,-2 0 0,-3-29 0,-1 15 0,-1 1 0,-1 0 0,-2 0 0,-19-44 0,23 65 0,3 15 0,4 21 0,47 170 0,-38-166 0,0-1 0,2 0 0,2 0 0,19 30 0,-33-59 0,0 0 0,0-1 0,0 1 0,0-1 0,0 1 0,0-1 0,1 0 0,-1 0 0,0 1 0,1-1 0,-1 0 0,1 0 0,-1 0 0,1 0 0,-1-1 0,4 2 0,-4-2 0,-1 0 0,1 0 0,0 0 0,0 0 0,0 0 0,-1-1 0,1 1 0,0 0 0,0-1 0,-1 1 0,1 0 0,0-1 0,-1 1 0,1-1 0,0 1 0,-1-1 0,1 1 0,-1-1 0,1 0 0,-1 1 0,1-1 0,-1 0 0,0 1 0,1-1 0,0-1 0,2-6 0,0-1 0,0 1 0,-1-1 0,0 1 0,1-14 0,1-31 0,-3 0 0,-2 0 0,-2 0 0,-2 0 0,-13-55 0,9 79 0,5 39 0,3 51 0,12 130 0,-7-156 0,2 1 0,1-1 0,14 43 0,-15-71 0,-2-15 0,1-30 0,3-380 0,4-55 0,-11 456 0,11-101 0,-10 104 0,1 1 0,0 0 0,1 0 0,1 0 0,10-22 0,-15 34 0,0 0 0,1-1 0,-1 1 0,1 0 0,-1 0 0,1 0 0,-1 0 0,1 0 0,0 0 0,0 0 0,-1 0 0,1 0 0,0 0 0,0 0 0,0 1 0,0-1 0,0 0 0,0 0 0,0 1 0,0-1 0,0 1 0,0-1 0,1 1 0,-1 0 0,0-1 0,0 1 0,0 0 0,1 0 0,-1 0 0,0 0 0,0 0 0,1 0 0,-1 0 0,1 0 0,1 2 0,-1 0 0,1 0 0,-1 0 0,0 0 0,1 0 0,-1 0 0,0 1 0,-1-1 0,1 1 0,0-1 0,-1 1 0,3 4 0,11 32 0,-1 0 0,-1 1 0,-3 1 0,-1-1 0,4 52 0,14 61 0,-22-137 0,-2-14 0,3-27 0,-4 18 0,87-413 0,-41 209 0,-47 209 0,2-12 0,0 0 0,0 0 0,-2-1 0,0 1 0,-1-23 0,0 35 0,0-1 0,-1 1 0,1-1 0,-1 1 0,0-1 0,0 1 0,0 0 0,0-1 0,0 1 0,0 0 0,0 0 0,-1 0 0,1 0 0,-1 0 0,0 0 0,0 0 0,1 0 0,-1 1 0,0-1 0,0 1 0,-1-1 0,1 1 0,0 0 0,0 0 0,-1 0 0,1 0 0,-1 0 0,1 0 0,0 1 0,-1-1 0,0 1 0,1 0 0,-1 0 0,1 0 0,-1 0 0,1 0 0,-1 0 0,-2 1 0,-20 4 0,0 1 0,0 1 0,1 0 0,0 2 0,-40 21 0,37-17 0,-42 18 0,-236 116 0,298-142 0,-1-1 0,0 1 0,1 0 0,0 0 0,0 1 0,0 0 0,-9 11 0,15-16 0,0 0 0,1 0 0,-1 1 0,0-1 0,1 0 0,-1 0 0,1 1 0,-1-1 0,1 0 0,0 1 0,-1-1 0,1 0 0,0 1 0,0-1 0,0 1 0,0-1 0,0 0 0,0 1 0,0-1 0,1 1 0,0 0 0,0 1 0,0-1 0,1 0 0,-1 0 0,1 0 0,0 0 0,0 0 0,0 0 0,0-1 0,0 1 0,0-1 0,0 1 0,0-1 0,1 0 0,-1 1 0,4 0 0,25 8 0,0-2 0,0-1 0,0-1 0,1-1 0,0-2 0,51-2 0,-38 1 0,-27-2 0,58 3 0,122-10 0,-155-1 0,-43 8 0,-1 0 0,1 0 0,-1 0 0,1 0 0,0 0 0,-1 0 0,1 0 0,0-1 0,0 1 0,-1 0 0,1 0 0,0 0 0,-1 0 0,1-1 0,0 1 0,-1 0 0,1 0 0,0 0 0,0-1 0,0 1 0,-1 0 0,1 0 0,0-1 0,0 1 0,0 0 0,-1-1 0,1 1 0,0 0 0,0-1 0,0 1 0,0 0 0,0-1 0,0 1 0,0 0 0,0-1 0,0 1 0,0 0 0,0-1 0,0 1 0,0 0 0,0-1 0,0 1 0,0 0 0,0-1 0,0 1 0,0 0 0,1-1 0,-1 1 0,0 0 0,0 0 0,0-1 0,1 1 0,-1 0 0,0-1 0,0 1 0,1 0 0,-1 0 0,0 0 0,0-1 0,1 1 0,-1 0 0,0 0 0,1 0 0,-1 0 0,0 0 0,1-1 0,-1 1 0,1 0 0,-34-12 0,-18 2 0,1 2 0,-1 3 0,-77 0 0,-164 19 0,254-11 0,-447 55 0,464-54 0,-3 0 0,56-13 0,847-230 0,-738 194 0,-125 42 0,-15 9 0,-22 16 0,18-19 0,-308 285 0,301-278 0,-32 26 0,41-35 0,-1 1 0,1-1 0,-1 0 0,1 0 0,-1 0 0,0 0 0,0 0 0,1 0 0,-1-1 0,0 1 0,0 0 0,0-1 0,0 0 0,0 1 0,1-1 0,-1 0 0,0 0 0,0 0 0,-4-1 0,5 0 0,0 1 0,1-2 0,-1 1 0,0 0 0,0 0 0,1 0 0,-1 0 0,0 0 0,1-1 0,-1 1 0,1 0 0,0 0 0,-1-1 0,1 1 0,0 0 0,0-1 0,0 1 0,0 0 0,0-1 0,0 1 0,0 0 0,1-2 0,3-50 0,3 1 0,2 1 0,21-70 0,8-46 0,-39 146 0,-9 17 0,-25 22 0,33-17 0,-54 38 0,2 2 0,2 3 0,2 1 0,1 3 0,-80 106 0,126-151 0,0 0 0,1 0 0,-1 0 0,1 0 0,0 1 0,0-1 0,1 1 0,-1 0 0,1-1 0,-1 1 0,1 0 0,0 0 0,1 0 0,-1 0 0,1 0 0,0 0 0,-1 0 0,2 7 0,0-9 0,0 0 0,0-1 0,0 1 0,0 0 0,0-1 0,0 1 0,1-1 0,-1 1 0,0-1 0,1 0 0,-1 0 0,1 1 0,0-1 0,-1 0 0,3 1 0,3 1 0,-1-1 0,1 1 0,0-1 0,0 0 0,9 0 0,74 9 0,1-5 0,129-7 0,-106-2 0,-73 3 0,455-21 0,-417 9 0,-54 2 0,-53 10 0,-2 5 0,0 2 0,0 1 0,0 2 0,1 0 0,1 2 0,0 1 0,1 2 0,0 0 0,1 2 0,-46 39 0,31-20 0,2 2 0,1 1 0,3 3 0,1 0 0,-41 67 0,54-79 0,25-50 0,4-15 0,-5 10 0,0 1 0,-2-1 0,0 0 0,-2 1 0,-1-1 0,-1 0 0,-1 1 0,-1 0 0,-1 0 0,-18-46 0,22 66 0,0 0 0,0 0 0,-1 0 0,0 0 0,1 0 0,-1 0 0,-1 1 0,1-1 0,0 1 0,-1 0 0,0 0 0,0 0 0,0 0 0,0 1 0,-6-3 0,7 4 0,0 0 0,-1 0 0,1 0 0,0 1 0,-1-1 0,1 1 0,0 0 0,-1 0 0,1 0 0,0 0 0,-1 1 0,1-1 0,0 1 0,0 0 0,-1 0 0,1 0 0,0 0 0,0 1 0,0-1 0,0 1 0,-4 3 0,-4 8 0,12-13 0,0 0 0,0 1 0,0-1 0,0 0 0,0 1 0,0-1 0,1 0 0,-1 0 0,0 0 0,0 0 0,0 0 0,0 0 0,1-1 0,-1 1 0,0 0 0,0 0 0,2-2 0,399-99 0,-294 71 0,-66 18 0,-42 11 0,0 1 0,-1 0 0,1 0 0,0 0 0,0 0 0,0 0 0,0 0 0,0 0 0,0 0 0,0 0 0,0 0 0,0 0 0,0 0 0,0-1 0,0 1 0,0 0 0,0 0 0,0 0 0,0 0 0,0 0 0,0 0 0,0 0 0,0 0 0,0 0 0,0 0 0,0-1 0,0 1 0,0 0 0,0 0 0,0 0 0,1 0 0,-1 0 0,0 0 0,0 0 0,0 0 0,0 0 0,0 0 0,0 0 0,0 0 0,0 0 0,0 0 0,0 0 0,-26 2 0,-653 103 0,629-92 0,50-13 0,0 0 0,0 0 0,0 0 0,0 0 0,1 0 0,-1 0 0,0 0 0,0 1 0,0-1 0,0 0 0,0 0 0,0 0 0,1 0 0,-1 0 0,0 0 0,0 1 0,0-1 0,0 0 0,0 0 0,0 0 0,0 0 0,0 1 0,0-1 0,0 0 0,0 0 0,0 0 0,0 0 0,0 1 0,0-1 0,0 0 0,0 0 0,0 0 0,0 1 0,0-1 0,0 0 0,0 0 0,0 0 0,0 0 0,0 1 0,0-1 0,0 0 0,0 0 0,0 0 0,-1 0 0,1 1 0,39 0 0,1-1 0,-1-1 0,43-9 0,32 0 0,-113 9 0,0 1 0,0 0 0,0 0 0,1-1 0,-1 1 0,0 0 0,0 0 0,0 0 0,0 0 0,0 0 0,0 0 0,0 1 0,0-1 0,1 0 0,-1 0 0,0 1 0,0-1 0,0 1 0,0-1 0,0 1 0,0-1 0,-1 1 0,1 0 0,0-1 0,0 1 0,0 0 0,0 0 0,-1-1 0,1 1 0,0 0 0,-1 0 0,1 1 0,0-1 0,15 3 0,1-7 0,0 0 0,-1-1 0,0-1 0,0 0 0,19-10 0,-5 3 0,419-176 0,-437 183 0,8-3 0,0 1 0,34-7 0,-50 13 0,-1 0 0,1 1 0,-1-1 0,1 1 0,0 0 0,-1 0 0,1 0 0,-1 0 0,1 1 0,-1-1 0,1 1 0,-1 0 0,1 0 0,-1 0 0,0 1 0,0-1 0,1 1 0,-1 0 0,0 0 0,0 0 0,-1 0 0,5 4 0,-5-3 0,0 1 0,0 0 0,0 0 0,-1 0 0,1 0 0,-1 0 0,0 0 0,-1 1 0,1-1 0,-1 0 0,1 0 0,-1 1 0,0-1 0,-1 0 0,1 1 0,-1-1 0,-1 5 0,-4 21 0,-2 1 0,-1-1 0,-16 35 0,-50 98 0,67-145 0,-18 34 0,-424 941 0,416-908 0,18-59 0,16-26 0,0 0 0,-1 0 0,1 0 0,0 0 0,-1 0 0,1 0 0,0 0 0,-1 0 0,1 0 0,0 0 0,-1 0 0,1 0 0,0-1 0,-1 1 0,1 0 0,0 0 0,0 0 0,-1 0 0,1-1 0,0 1 0,-1 0 0,1 0 0,0 0 0,0-1 0,0 1 0,-1 0 0,1-1 0,0 1 0,0 0 0,0 0 0,0-1 0,0 1 0,-1 0 0,1-1 0,0 1 0,0 0 0,0-1 0,0 1 0,0 0 0,0-1 0,0 1 0,-5-58 0,4 52 0,-3-93 0,-1-146 0,19 296 0,1 45 0,-15-57 0,-8-92 0,-25-931 0,32 806 0,2 66 0,5 71 0,-6 41 0,0 0 0,0 0 0,0-1 0,0 1 0,1 0 0,-1 0 0,0 0 0,0 0 0,0 0 0,0-1 0,0 1 0,0 0 0,0 0 0,0 0 0,0 0 0,0 0 0,0-1 0,0 1 0,1 0 0,-1 0 0,0 0 0,0 0 0,0 0 0,0 0 0,0 0 0,0 0 0,1 0 0,-1-1 0,0 1 0,0 0 0,0 0 0,0 0 0,0 0 0,1 0 0,-1 0 0,0 0 0,0 0 0,0 0 0,0 0 0,1 0 0,-1 0 0,0 0 0,0 0 0,0 0 0,0 0 0,0 0 0,1 1 0,-1-1 0,0 0 0,0 0 0,0 0 0,8 19 0,-1 16 0,-1 1 0,-2 0 0,-1 73 0,-17 120 0,9-175 0,-1 23 0,1 4 0,-24 119 0,29-198 0,0 0 0,0-1 0,0 1 0,-1-1 0,1 1 0,0-1 0,-1 1 0,1-1 0,-1 1 0,1-1 0,-1 1 0,0-1 0,0 0 0,0 1 0,1-1 0,-1 0 0,0 0 0,-1 0 0,0 2 0,1-5 0,-1 0 0,1 0 0,0-1 0,0 1 0,0 0 0,1 0 0,-1-1 0,0 1 0,1-1 0,0 1 0,-1 0 0,1-1 0,0-2 0,-14-441 0,15 327 0,-1 89 0,-1-27 0,2 0 0,10-56 0,-10 106 0,1 0 0,0 0 0,0 1 0,0-1 0,5-8 0,-6 14 0,-1 1 0,0-1 0,1 0 0,-1 1 0,1-1 0,-1 1 0,1-1 0,-1 0 0,1 1 0,-1-1 0,1 1 0,0-1 0,-1 1 0,1 0 0,0-1 0,0 1 0,-1 0 0,1-1 0,0 1 0,-1 0 0,2 0 0,-1 0 0,0 0 0,0 0 0,0 1 0,0-1 0,0 1 0,0-1 0,0 1 0,0-1 0,0 1 0,0 0 0,0 0 0,0-1 0,-1 1 0,1 0 0,0 0 0,-1 0 0,1 0 0,0-1 0,-1 1 0,1 2 0,8 17 0,-1 0 0,-1 1 0,-1 0 0,-1 1 0,-1-1 0,3 36 0,-4-31 0,76 653 0,-74-644 0,-2-20 0,-1 0 0,0 0 0,-1 0 0,0 0 0,-2 0 0,0 0 0,-5 27 0,6-41 0,0 0 0,0 0 0,0-1 0,0 1 0,-1 0 0,1-1 0,0 1 0,-1 0 0,1-1 0,-1 1 0,1 0 0,0-1 0,-1 1 0,1-1 0,-1 1 0,0-1 0,1 1 0,-1-1 0,1 1 0,-1-1 0,0 1 0,1-1 0,-1 0 0,0 1 0,0-1 0,1 0 0,-1 0 0,0 0 0,0 0 0,1 1 0,-1-1 0,0 0 0,0 0 0,1 0 0,-1-1 0,0 1 0,0 0 0,1 0 0,-1 0 0,0 0 0,0-1 0,1 1 0,-1 0 0,0-1 0,1 1 0,-1-1 0,0 1 0,1 0 0,-1-1 0,1 0 0,-1 1 0,1-1 0,-1 1 0,1-1 0,-1 1 0,1-1 0,-1-1 0,-5-4 0,1-1 0,0 0 0,0 0 0,-6-13 0,-8-21 0,2-1 0,2-1 0,-14-64 0,-16-141 0,42 228 0,-18-120 0,-7-246 0,28 370 0,3-52 0,-3 65 0,1-1 0,-1 1 0,1-1 0,0 1 0,0 0 0,0-1 0,0 1 0,1 0 0,-1 0 0,1 0 0,0 0 0,0 0 0,0 1 0,3-5 0,-4 7 0,0-1 0,-1 1 0,1 0 0,-1 0 0,1-1 0,-1 1 0,1 0 0,0 0 0,-1-1 0,1 1 0,-1 0 0,1 0 0,0 0 0,-1 0 0,1 0 0,0 0 0,-1 0 0,1 0 0,-1 0 0,1 0 0,0 1 0,-1-1 0,1 0 0,-1 0 0,1 0 0,0 1 0,-1-1 0,1 0 0,-1 1 0,1-1 0,-1 1 0,1-1 0,-1 0 0,1 1 0,-1-1 0,0 1 0,1-1 0,-1 1 0,0-1 0,1 2 0,5 10 0,0-1 0,-1 1 0,0 1 0,-1-1 0,-1 1 0,0 0 0,-1-1 0,0 1 0,0 18 0,2 2 0,33 446 0,-29 6 0,-8-417 0,1-21 0,0 13 0,-9 81 0,7-138 0,1 0 0,0 0 0,-1 0 0,0 0 0,1 0 0,-1 0 0,0 0 0,-1 0 0,1 0 0,0 0 0,-1 0 0,0-1 0,-3 5 0,4-7 0,1 1 0,-1-1 0,0 1 0,0-1 0,0 1 0,1-1 0,-1 0 0,0 1 0,0-1 0,0 0 0,0 0 0,0 0 0,0 0 0,0 0 0,0 0 0,0 0 0,1 0 0,-1 0 0,0 0 0,0-1 0,0 1 0,0 0 0,0 0 0,0-1 0,1 1 0,-1-1 0,0 1 0,-1-2 0,-4-3 0,0 0 0,1-1 0,-1 0 0,1 0 0,1 0 0,-1 0 0,1-1 0,0 0 0,-3-8 0,-14-35 0,2-2 0,2 0 0,-13-76 0,-17-172 0,39 237 0,0 7 0,-9-67 0,-3-155 0,25 221 0,-1 51 0,2 14 0,-1 14 0,-1 1 0,0 0 0,0 42 0,-2-37 0,6 153 0,-20 260 0,11-422 0,-2 0 0,0 0 0,-7 22 0,9-39 0,1 0 0,0 0 0,-1 0 0,0 0 0,1-1 0,-1 1 0,0 0 0,0 0 0,0-1 0,0 1 0,0 0 0,0-1 0,-1 1 0,1-1 0,0 0 0,-1 1 0,1-1 0,-1 0 0,1 0 0,-1 0 0,0 0 0,0 0 0,1 0 0,-3 0 0,2-1 0,0-1 0,-1 0 0,1 1 0,0-1 0,0 0 0,0 0 0,0 0 0,0 0 0,0-1 0,0 1 0,1 0 0,-1-1 0,0 0 0,1 1 0,-1-1 0,1 0 0,0 0 0,-1 1 0,1-1 0,-2-4 0,-12-25 0,2 0 0,1-1 0,1 0 0,1-1 0,-6-45 0,13 63 0,-43-207 0,-26-343 0,70 540 0,0 3 0,0 0 0,2 0 0,0 0 0,1 0 0,1 0 0,7-28 0,-9 48 0,1 0 0,-1 1 0,0-1 0,0 1 0,1-1 0,-1 1 0,1 0 0,0-1 0,-1 1 0,1-1 0,0 1 0,0 0 0,0 0 0,0-1 0,0 1 0,0 0 0,0 0 0,0 0 0,0 0 0,0 0 0,1 0 0,-1 0 0,0 1 0,1-1 0,-1 0 0,1 1 0,-1-1 0,1 1 0,-1 0 0,1-1 0,-1 1 0,1 0 0,-1 0 0,1 0 0,-1 0 0,1 0 0,-1 0 0,1 0 0,-1 1 0,1-1 0,-1 0 0,1 1 0,-1-1 0,1 1 0,-1 0 0,0 0 0,1-1 0,-1 1 0,0 0 0,2 2 0,5 3 0,0 1 0,0 0 0,-1 0 0,0 1 0,-1 0 0,8 13 0,3 8 0,-2 2 0,-1 0 0,-1 1 0,-2 0 0,-1 1 0,-2 0 0,6 48 0,-3 10 0,-3 141 0,-8-190 0,1-4 0,-2 1 0,-1-1 0,-14 66 0,16-100 0,-1-1 0,0 0 0,0 1 0,-1-1 0,1 0 0,-1 0 0,1 0 0,-1 0 0,0 0 0,0-1 0,0 1 0,-1 0 0,-3 2 0,5-4 0,0 0 0,-1-1 0,1 1 0,0-1 0,-1 1 0,1-1 0,-1 0 0,1 0 0,-1 1 0,1-1 0,-1 0 0,1 0 0,-1-1 0,1 1 0,0 0 0,-1 0 0,1-1 0,-1 1 0,1-1 0,0 1 0,-1-1 0,1 1 0,0-1 0,-1 0 0,1 0 0,0 0 0,0 0 0,0 0 0,0 0 0,0 0 0,0 0 0,0 0 0,0 0 0,0 0 0,0-2 0,-7-7 0,1-1 0,1 1 0,0-1 0,0 0 0,1 0 0,-4-15 0,-21-83 0,13 20 0,4 0 0,3-1 0,5-1 0,3 1 0,15-121 0,-12 194 0,10-72 0,-10 82 0,1 0 0,-1 1 0,1-1 0,0 0 0,1 1 0,-1 0 0,1 0 0,7-11 0,-10 17 0,0-1 0,1 1 0,-1 0 0,0 0 0,0-1 0,1 1 0,-1 0 0,0 0 0,0-1 0,1 1 0,-1 0 0,0 0 0,1 0 0,-1-1 0,0 1 0,1 0 0,-1 0 0,0 0 0,1 0 0,-1 0 0,0 0 0,1 0 0,-1 0 0,1 0 0,-1 0 0,0 0 0,1 0 0,-1 0 0,0 0 0,1 0 0,-1 0 0,1 0 0,8 15 0,-4 11 0,-1 0 0,-2 0 0,0 0 0,-4 46 0,1-26 0,-49 684 0,48-710 0,-13 72 0,14-85 0,-1-1 0,0 0 0,0 0 0,0 0 0,-1 0 0,0 0 0,0 0 0,0 0 0,-1-1 0,-4 6 0,7-10 0,1-1 0,-1 1 0,1-1 0,-1 1 0,0-1 0,1 1 0,-1-1 0,0 1 0,0-1 0,1 0 0,-1 1 0,0-1 0,0 0 0,0 0 0,1 0 0,-1 1 0,0-1 0,0 0 0,0 0 0,0 0 0,1 0 0,-1-1 0,0 1 0,0 0 0,0 0 0,0 0 0,1-1 0,-1 1 0,0 0 0,0-1 0,1 1 0,-1 0 0,0-1 0,1 1 0,-1-1 0,0 0 0,1 1 0,-1-1 0,1 1 0,-1-1 0,1 0 0,-2-1 0,-2-5 0,-1 0 0,1 0 0,0 0 0,1-1 0,0 0 0,0 1 0,0-1 0,-1-11 0,-11-79 0,13 80 0,-13-153 0,16-339 0,0 483 0,-2 14 0,2-1 0,-1 1 0,2 0 0,0-1 0,0 1 0,1 0 0,1 0 0,6-16 0,-10 28 0,0 1 0,1 0 0,-1 0 0,0-1 0,0 1 0,0 0 0,0 0 0,1 0 0,-1-1 0,0 1 0,0 0 0,0 0 0,1 0 0,-1-1 0,0 1 0,0 0 0,1 0 0,-1 0 0,0 0 0,0 0 0,1 0 0,-1 0 0,0 0 0,1 0 0,-1-1 0,0 1 0,0 0 0,1 0 0,-1 1 0,0-1 0,1 0 0,-1 0 0,0 0 0,0 0 0,1 0 0,-1 0 0,11 16 0,-1 18 0,-1 1 0,-2-1 0,-1 2 0,1 48 0,-4-51 0,18 225 0,-11 0 0,-39 414 0,25-637 0,-13 56 0,16-88 0,1-1 0,-1 1 0,0 0 0,0-1 0,0 1 0,0-1 0,-1 0 0,1 1 0,0-1 0,-1 0 0,-3 4 0,4-6 0,1 0 0,0 1 0,-1-1 0,1 0 0,-1 0 0,1 0 0,-1 0 0,1 0 0,-1 0 0,1 0 0,-1 0 0,1 0 0,-1 0 0,1 0 0,-1 0 0,1 0 0,-1 0 0,1 0 0,-1 0 0,1-1 0,-1 1 0,1 0 0,-1 0 0,1-1 0,0 1 0,-1 0 0,1 0 0,-1-1 0,1 1 0,0-1 0,-1 1 0,1 0 0,0-1 0,-1 1 0,1-1 0,0 0 0,-5-7 0,1 0 0,0 0 0,1-1 0,0 0 0,-3-14 0,-16-91 0,4-1 0,-3-201 0,18 238 0,-5-91 0,22-258 0,-4 369 0,-11 58 0,1 0 0,0-1 0,0 1 0,0 0 0,0 0 0,0 0 0,0 0 0,0-1 0,0 1 0,0 0 0,0 0 0,0 0 0,0-1 0,0 1 0,0 0 0,0 0 0,0 0 0,0 0 0,0-1 0,0 1 0,0 0 0,1 0 0,-1 0 0,0 0 0,0-1 0,0 1 0,0 0 0,0 0 0,0 0 0,0 0 0,1 0 0,-1-1 0,0 1 0,0 0 0,0 0 0,0 0 0,1 0 0,-1 0 0,0 0 0,0 0 0,0 0 0,0 0 0,1 0 0,-1 0 0,0 0 0,0 0 0,0 0 0,0 0 0,1 0 0,-1 0 0,0 0 0,0 0 0,0 0 0,1 0 0,-1 0 0,0 0 0,0 0 0,0 0 0,1 0 0,5 29 0,3 75 0,-4 1 0,-12 141 0,-45 214 0,46-416 0,0 5 0,-2-1 0,-22 77 0,19-108 0,11-17 0,-1 0 0,1 0 0,-1 0 0,1 0 0,0 0 0,-1 0 0,1 0 0,-1 0 0,1 0 0,0 0 0,-1 0 0,1-1 0,0 1 0,-1 0 0,1 0 0,0 0 0,-1-1 0,1 1 0,0 0 0,0 0 0,-1-1 0,1 1 0,0 0 0,0-1 0,0 1 0,-1 0 0,1-1 0,0 1 0,0 0 0,0-1 0,0 1 0,0-1 0,0 1 0,-1 0 0,1-1 0,-4-17 0,0-1 0,1 1 0,0-23 0,-2-858 0,9 789 0,-3 71 0,2-64 0,18-127 0,-20 224 0,0 0 0,0 1 0,1-1 0,0 0 0,0 0 0,0 1 0,1-1 0,3-5 0,-6 11 0,0 0 0,0 0 0,1-1 0,-1 1 0,0 0 0,0 0 0,1 0 0,-1-1 0,0 1 0,0 0 0,1 0 0,-1 0 0,0 0 0,1-1 0,-1 1 0,0 0 0,1 0 0,-1 0 0,0 0 0,1 0 0,-1 0 0,0 0 0,1 0 0,-1 0 0,0 0 0,1 0 0,-1 0 0,0 0 0,1 1 0,-1-1 0,0 0 0,1 0 0,-1 0 0,0 0 0,0 0 0,1 1 0,-1-1 0,0 0 0,0 0 0,1 1 0,-1-1 0,0 0 0,1 1 0,12 32 0,0 34 0,-3 2 0,0 95 0,-8-126 0,15 900 0,-26-800 0,9-136 0,-1 7 0,0 0 0,-1 0 0,0 0 0,-5 14 0,7-22 0,-1-1 0,1 1 0,0 0 0,-1-1 0,1 1 0,0-1 0,-1 1 0,1 0 0,-1-1 0,1 1 0,-1-1 0,1 1 0,-1-1 0,1 0 0,-1 1 0,0-1 0,1 1 0,-1-1 0,0 0 0,1 0 0,-1 1 0,0-1 0,1 0 0,-1 0 0,-1 0 0,1 0 0,-1-1 0,1 1 0,-1-1 0,1 0 0,-1 1 0,1-1 0,-1 0 0,1 0 0,0 0 0,-1 0 0,1 0 0,0 0 0,0-1 0,0 1 0,0 0 0,-1-2 0,-18-29 0,1-1 0,1 0 0,3-1 0,-20-60 0,16 44 0,-167-511 0,153 435 0,6-1 0,-17-203 0,43 317 0,-1-75 0,2 82 0,1 0 0,-1 0 0,1 0 0,0 0 0,1 0 0,0 0 0,0 1 0,0-1 0,0 0 0,6-7 0,-8 12 0,1 0 0,0 0 0,-1 0 0,1 0 0,0 0 0,0 1 0,-1-1 0,1 0 0,0 0 0,0 1 0,0-1 0,0 0 0,0 1 0,0-1 0,0 1 0,0-1 0,1 1 0,-1 0 0,0-1 0,0 1 0,0 0 0,0 0 0,0 0 0,1 0 0,-1 0 0,0 0 0,0 0 0,0 0 0,0 1 0,1-1 0,1 1 0,-1 0 0,1 1 0,0 0 0,-1-1 0,1 1 0,-1 0 0,0 0 0,1 0 0,-1 1 0,0-1 0,0 1 0,2 4 0,5 8 0,-2 0 0,0 0 0,-1 1 0,0 0 0,-2 1 0,6 29 0,6 112 0,-14-120 0,-6 678 0,3-698 0,0 9 0,-1 1 0,-1-1 0,-1 0 0,-10 31 0,5-41 0,1-19 0,-3-29 0,-13-123 0,19 104 0,-3 1 0,-19-69 0,11 86 0,16 32 0,-1-1 0,1 1 0,0-1 0,-1 1 0,1-1 0,-1 1 0,1 0 0,-1-1 0,1 1 0,-1 0 0,1 0 0,-1-1 0,1 1 0,-1 0 0,0 0 0,1 0 0,-1-1 0,1 1 0,-1 0 0,0 0 0,1 0 0,-1 0 0,1 0 0,-1 0 0,0 1 0,1-1 0,-1 0 0,0 0 0,-3 3 0,2 0 0,-1 0 0,0 0 0,1 0 0,-1 0 0,1 1 0,0-1 0,0 0 0,0 1 0,1 0 0,-1 0 0,1-1 0,-2 7 0,-15 50 0,3 0 0,-8 66 0,-6 131 0,18-144 0,10-110 0,-8 46 0,9-48 0,0-1 0,0 0 0,0 0 0,0 1 0,0-1 0,0 0 0,0 1 0,0-1 0,0 0 0,0 0 0,-1 0 0,1 1 0,0-1 0,0 0 0,0 0 0,0 0 0,-1 1 0,1-1 0,0 0 0,0 0 0,-1 0 0,1 0 0,0 1 0,0-1 0,0 0 0,-1 0 0,1 0 0,0 0 0,-1 0 0,1 0 0,0 0 0,0 0 0,-1 0 0,1 0 0,0 0 0,0 0 0,-1 0 0,1 0 0,0 0 0,0 0 0,-1 0 0,1 0 0,-1-1 0,-13-23 0,-4-35 0,1-1 0,4-1 0,-10-113 0,14 106 0,9 64 0,-40-468 0,45 390 0,-5 81 0,0-1 0,0 1 0,0-1 0,0 1 0,0 0 0,0-1 0,1 1 0,-1 0 0,0-1 0,1 1 0,-1 0 0,1-1 0,0 1 0,0 0 0,-1 0 0,1 0 0,0 0 0,0 0 0,0 0 0,0 0 0,0 0 0,2-1 0,-2 2 0,0 1 0,1 0 0,-1 0 0,0 0 0,0 0 0,0 0 0,0 0 0,0 0 0,0 0 0,0 0 0,0 1 0,0-1 0,0 0 0,-1 1 0,1-1 0,0 0 0,-1 1 0,1-1 0,-1 1 0,0-1 0,1 3 0,13 47 0,-1 1 0,-3 1 0,4 68 0,-5-44 0,8 75 0,16 113 0,-31-260 0,2-14 0,1-27 0,7-98 0,-5-1 0,-7 0 0,-22-178 0,31 416 0,-8 164 0,-32 128 0,29-383 0,2-3 0,0-1 0,-1 0 0,-1 0 0,1 0 0,-1 0 0,-1 0 0,1 0 0,-1 0 0,-6 9 0,9-16 0,0-1 0,-1 0 0,1 0 0,0 0 0,0 1 0,-1-1 0,1 0 0,0 0 0,-1 0 0,1 0 0,0 0 0,-1 1 0,1-1 0,0 0 0,-1 0 0,1 0 0,0 0 0,-1 0 0,1 0 0,0 0 0,-1 0 0,1 0 0,0-1 0,-1 1 0,1 0 0,0 0 0,-1 0 0,1 0 0,0 0 0,0 0 0,-1-1 0,1 1 0,0 0 0,-1 0 0,1 0 0,0-1 0,0 1 0,0 0 0,-1-1 0,1 1 0,0 0 0,0 0 0,0-1 0,-1 1 0,1 0 0,0-1 0,0 1 0,0 0 0,0-1 0,0 1 0,0 0 0,0-1 0,0 1 0,0 0 0,0-1 0,0 1 0,0 0 0,0-1 0,0 1 0,0-1 0,-3-19 0,1 0 0,1 0 0,0 0 0,2 0 0,0 0 0,6-30 0,114-508 0,-75 375 0,-38 141 0,-6 31 0,-1 1 0,2-1 0,-1 1 0,1-1 0,1 1 0,0 1 0,7-15 0,-4 23 0,-2 13 0,2 19 0,-2 0 0,-1 1 0,-1-1 0,-3 44 0,1-21 0,0 4 0,-1 23 0,4 0 0,3-1 0,23 107 0,-28-180 0,9 33 0,-13-75 0,-3-1 0,-26-182 0,-2-237 0,42 115 0,-3 266 0,3 1 0,27-110 0,-35 177 0,1 0 0,0 1 0,0-1 0,0 1 0,0-1 0,1 1 0,6-9 0,-8 13 0,-1 1 0,1-1 0,-1 1 0,0 0 0,1-1 0,-1 1 0,1 0 0,-1-1 0,1 1 0,-1 0 0,1 0 0,-1 0 0,1-1 0,-1 1 0,1 0 0,-1 0 0,1 0 0,-1 0 0,1 0 0,0 0 0,-1 0 0,1 0 0,-1 0 0,1 0 0,-1 0 0,1 0 0,-1 1 0,1-1 0,-1 0 0,1 0 0,-1 0 0,1 1 0,-1-1 0,1 0 0,-1 1 0,1-1 0,-1 0 0,1 1 0,-1-1 0,0 1 0,1-1 0,-1 1 0,0-1 0,1 1 0,-1-1 0,0 1 0,0-1 0,0 1 0,1-1 0,-1 1 0,0 0 0,6 16 0,0 1 0,-1 0 0,-1 0 0,-1 0 0,0 0 0,-2 1 0,0 23 0,1-4 0,12 1114 0,-16-1050 0,3-66 0,-1-36 0,0 0 0,0 0 0,0 0 0,0 0 0,0 0 0,0-1 0,0 1 0,0 0 0,0 0 0,1 0 0,-1 0 0,0 0 0,0 0 0,0 0 0,0 0 0,0 0 0,0 0 0,0 0 0,0 0 0,0 0 0,1 0 0,-1 0 0,0 0 0,0 0 0,0 0 0,6-64 0,11-367 0,4-71 0,-17 439 0,13-132 0,-14 183 0,0 27 0,0 231 0,-5-159 0,-7 352-3461,-3 281-278,20-239 4155,-2-386-416,-1-72 0,-5-23 0,0 0 0,0 0 0,0 0 0,0 0 0,0 1 0,0-1 0,1 0 0,-1 0 0,0 0 0,0 0 0,0 0 0,0 0 0,0 0 0,0 0 0,0 1 0,1-1 0,-1 0 0,0 0 0,0 0 0,0 0 0,0 0 0,1 0 0,-1 0 0,0 0 0,0 0 0,0 0 0,0 0 0,0 0 0,1 0 0,-1 0 0,0 0 0,0 0 0,0 0 0,0 0 0,1 0 0,-1 0 0,0 0 0,0 0 0,0-1 0,0 1 0,0 0 0,0 0 0,1 0 0,-1 0 0,0 0 0,0 0 0,0 0 0,0-1 0,0 1 0,0 0 0,0 0 0,0 0 0,0 0 0,1-1 0,13-34 0,-12 30 0,68-191 5072,-5 17-3360,-63 173-1712,1-3 0,0 1 0,0-1 0,-1 0 0,0 0 0,1-17 0,-3 25 0,-1-1 0,1 0 0,0 0 0,-1 0 0,1 0 0,-1 0 0,1 0 0,-1 0 0,0 0 0,0 1 0,0-1 0,0 0 0,0 1 0,0-1 0,0 1 0,-1-1 0,1 1 0,-1-1 0,1 1 0,-1 0 0,1 0 0,-1 0 0,0 0 0,1 0 0,-1 0 0,0 0 0,0 1 0,0-1 0,0 0 0,0 1 0,-2-1 0,-15-3 0,-1-2 0,1 0 0,0-1 0,1-1 0,-1-1 0,-30-20 0,41 22 0,-1 0 0,1 0 0,0-1 0,1 0 0,0 0 0,0-1 0,1 0 0,0 0 0,0-1 0,1 1 0,1-1 0,-1 0 0,2-1 0,-5-14 0,5 14 0,1-1 0,-1 1 0,2 0 0,-1-1 0,2 1 0,0-1 0,0 1 0,1-1 0,0 0 0,3-12 0,-1 16 0,0 1 0,0 0 0,1 0 0,0 0 0,0 0 0,1 0 0,-1 1 0,1 0 0,1 0 0,-1 0 0,1 1 0,0 0 0,0 0 0,1 0 0,0 1 0,7-4 0,11-5 0,0 1 0,1 1 0,1 2 0,0 0 0,0 2 0,1 1 0,28-2 0,-22 4 0,1 2 0,-1 1 0,1 2 0,-1 1 0,49 10 0,-79-12 0,-1 1 0,1 0 0,-1 0 0,1 0 0,-1 0 0,0 1 0,0-1 0,1 1 0,-1 0 0,0 0 0,0 0 0,4 4 0,-6-5 0,-1-1 0,0 1 0,1 0 0,-1-1 0,0 1 0,1 0 0,-1-1 0,0 1 0,0 0 0,0-1 0,0 1 0,0 0 0,0 0 0,0-1 0,0 1 0,0 0 0,0-1 0,0 1 0,0 0 0,0-1 0,0 1 0,-1 0 0,1-1 0,0 1 0,-1 0 0,-1 2 0,0-1 0,1 1 0,-2-1 0,1 0 0,0 0 0,0 0 0,-1 0 0,1 0 0,-5 2 0,-17 7 0,-1 0 0,-1-1 0,0-1 0,0-2 0,0 0 0,-38 3 0,-529 52 0,358-37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48:28.495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0 0 24575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48:29.73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0 24575,'4'0'0,"16"0"0,12 0 0,7 0 0,-1 0 0,0 0 0,-8 0-8191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48:34.180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0 24575,'4'4'0,"7"7"0,1 0-8191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48:34.56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0 0 24575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48:34.56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0 0 24575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48:41.764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0:57.13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0:58.880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0:59.66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20.757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22.307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22.662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27.702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40.935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48:41.764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41.41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41.787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42.901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361 0 24575,'-11'36'0,"3"1"0,-8 67 0,9-43 0,-127 1365-9816,113-1128 9557,-40 799-125,39-629 389,12-276-14,-19 655 10415,29-833-10493,-1 36 366,1-48-344,-1 0 0,1 0 0,0-1-1,-1 1 1,1 0 0,-1 0 0,1-1 0,-1 1-1,0 0 1,0-1 0,0 1 0,0-1-1,0 1 1,0-1 0,0 1 0,-1-1-1,1 0 1,0 0 0,-1 0 0,1 1-1,-1-1 1,-1 1 0,-14 0-6761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43.27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48.17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2:00.69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2:09.59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2:11.286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2:11.74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2:12.930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0:57.13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2:15.165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2:15.785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1 128 24575,'22'-4'0,"49"-2"0,79-5 0,95 1 0,105 1 0,92 2 0,60-6-6252,67-2 6252,4-2 0,-45 2 0,-91 3 0,-120 3-1939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47:57.98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1517 1673 24575,'-3'0'0,"0"0"0,0 0 0,0 0 0,1-1 0,-1 1 0,0-1 0,1 0 0,-1 0 0,0 0 0,1 0 0,-1 0 0,1-1 0,-1 1 0,1-1 0,0 1 0,-3-3 0,5 4 0,0-1 0,-1 1 0,1-1 0,0 1 0,-1-1 0,1 1 0,0-1 0,0 0 0,-1 1 0,1-1 0,0 1 0,0-1 0,0 0 0,0 1 0,0-1 0,0 1 0,-1-1 0,2 0 0,-1 1 0,0-1 0,0 1 0,0-1 0,0 0 0,0 1 0,0-1 0,1 0 0,0-1 0,0 1 0,1-1 0,-1 1 0,0 0 0,1 0 0,-1-1 0,0 1 0,1 0 0,0 0 0,-1 0 0,1 1 0,0-1 0,2-1 0,23-6 0,-1 1 0,1 1 0,1 1 0,-1 1 0,38 0 0,-39 4 0,0-2 0,0-1 0,1-1 0,-2-1 0,1-1 0,27-11 0,-52 16 0,1 1 0,-1-1 0,1 1 0,-1-1 0,1 1 0,-1-1 0,0 0 0,1 0 0,-1 1 0,0-1 0,0 0 0,0 0 0,1 0 0,-1-1 0,0 1 0,-1 0 0,1 0 0,0 0 0,0-1 0,0 1 0,-1 0 0,1-1 0,-1 1 0,1-1 0,-1 1 0,1-1 0,-1 1 0,0-4 0,0 3 0,-1-1 0,0 0 0,-1 1 0,1-1 0,0 1 0,-1 0 0,1-1 0,-1 1 0,0 0 0,0 0 0,0 0 0,0 0 0,0 0 0,-3-2 0,-10-6 0,0 0 0,0 1 0,-33-13 0,-110-31 0,123 43 0,-1 2 0,0 1 0,-1 1 0,-71 0 0,46 3 0,28 0 0,0 1 0,1 2 0,-1 2 0,0 0 0,-41 10 0,73-12 0,1 1 0,0-1 0,0 0 0,0 0 0,-1 1 0,1-1 0,0 0 0,0 1 0,0-1 0,0 1 0,-1 0 0,1-1 0,0 1 0,0 0 0,0 0 0,1-1 0,-3 3 0,17 4 0,50 1 0,814 3 0,-586-13 0,-77 1 0,-605 4 0,256 4 0,-134 25 0,-896 197 0,1106-214 0,50-8 0,36-4 0,187-7 0,124 3 0,-201 14 0,33 1 0,-147-13 0,-14 0 0,0 0 0,0-1 0,-1 0 0,16-3 0,-23 3 0,-1 0 0,1-1 0,0 0 0,0 1 0,0-1 0,0 0 0,0 0 0,-1 0 0,1 0 0,0 0 0,-1 0 0,1 0 0,-1 0 0,1-1 0,-1 1 0,0-1 0,1 1 0,-1-1 0,0 1 0,0-1 0,0 0 0,0 0 0,-1 0 0,1 1 0,0-1 0,-1 0 0,1-3 0,15-92 0,-5-2 0,-1-141 0,-12 193 0,-3 0 0,-1 1 0,-3 0 0,-2 0 0,-1 1 0,-3 1 0,-1 0 0,-40-73 0,48 104 0,0 0 0,0 1 0,-2 0 0,1 0 0,-1 1 0,-1 1 0,0 0 0,-1 0 0,0 1 0,0 0 0,-1 1 0,0 1 0,0 0 0,-22-8 0,33 15 0,0-1 0,0 1 0,0 0 0,0 0 0,0 0 0,0 0 0,0 0 0,0 0 0,0 1 0,0-1 0,0 1 0,0-1 0,0 1 0,0 0 0,0 0 0,1 0 0,-1 0 0,0 0 0,1 0 0,-1 0 0,1 1 0,-1-1 0,1 0 0,-1 1 0,1 0 0,0-1 0,0 1 0,0 0 0,0-1 0,0 1 0,0 0 0,0 0 0,0 0 0,1 0 0,-1 0 0,1 2 0,-5 11 0,2 1 0,0-1 0,-2 26 0,4-31 0,-9 168 0,10-153 0,1-1 0,1 0 0,1 0 0,2 0 0,8 30 0,-2-36 0,-2-27 0,-1-34 0,-7 1 0,-2-1 0,-2 1 0,-1 0 0,-18-73 0,-63-161 0,62 225 0,23 51 0,0-1 0,0 1 0,0 0 0,-1 0 0,1 0 0,0-1 0,0 1 0,0 0 0,-1 0 0,1 0 0,0 0 0,0 0 0,-1 0 0,1 0 0,0 0 0,-1 0 0,1 0 0,0-1 0,0 1 0,-1 0 0,1 0 0,0 1 0,0-1 0,-1 0 0,1 0 0,0 0 0,-1 0 0,1 0 0,0 0 0,0 0 0,-1 0 0,1 0 0,0 1 0,0-1 0,0 0 0,-1 0 0,1 0 0,0 0 0,0 1 0,0-1 0,-1 0 0,1 0 0,0 1 0,0-1 0,0 0 0,0 0 0,0 1 0,0-1 0,-1 0 0,1 0 0,0 1 0,0-1 0,0 0 0,0 0 0,0 1 0,0-1 0,0 1 0,-6 20 0,-14 98 0,6 1 0,1 126 0,11-200 0,2-35 0,0-4 0,0 0 0,0 1 0,-1-1 0,0 0 0,-1 0 0,-3 10 0,5-16 0,0 0 0,-1 0 0,1-1 0,0 1 0,-1 0 0,1-1 0,-1 1 0,1-1 0,-1 1 0,1 0 0,-1-1 0,0 1 0,1-1 0,-1 0 0,0 1 0,1-1 0,-1 1 0,0-1 0,0 0 0,1 0 0,-1 1 0,0-1 0,0 0 0,1 0 0,-2 0 0,-1 0 0,1-1 0,0 1 0,-1-1 0,1 0 0,0 0 0,0 0 0,-1 0 0,1 0 0,0 0 0,0-1 0,0 1 0,-3-4 0,-22-21 0,2-1 0,0-1 0,-40-62 0,52 72 0,-53-77 0,4-3 0,5-2 0,4-3 0,-43-119 0,92 211 0,0 1 0,1-1 0,1 0 0,-3-17 0,5 28 0,0-1 0,0 1 0,0-1 0,0 1 0,-1-1 0,1 1 0,0-1 0,0 1 0,0-1 0,0 1 0,0-1 0,0 1 0,0-1 0,0 1 0,0-1 0,0 1 0,1-1 0,-1 1 0,0-1 0,0 1 0,0-1 0,1 1 0,-1-1 0,0 1 0,0 0 0,1-1 0,-1 1 0,0-1 0,1 1 0,-1 0 0,1-1 0,-1 1 0,0 0 0,1 0 0,-1-1 0,1 1 0,-1 0 0,1 0 0,-1 0 0,1-1 0,-1 1 0,1 0 0,-1 0 0,1 0 0,-1 0 0,1 0 0,-1 0 0,1 0 0,-1 0 0,1 0 0,-1 0 0,1 0 0,-1 0 0,1 1 0,-1-1 0,1 0 0,6 4 0,-1 1 0,0-1 0,0 1 0,-1 0 0,1 0 0,-1 1 0,0-1 0,4 8 0,41 60 0,-43-62 0,51 90 0,-4 3 0,-5 2 0,59 185 0,-89-227 0,-17-39 0,-3-26 0,1 1 0,-1 0 0,0 0 0,0 0 0,1-1 0,-1 1 0,0 0 0,1-1 0,-1 1 0,0 0 0,1-1 0,-1 1 0,0-1 0,1 1 0,-1-1 0,1 1 0,-1-1 0,1 0 0,-1 1 0,1-1 0,0 0 0,-1 1 0,1-1 0,0 0 0,-1 1 0,1-1 0,0-1 0,-18-26 0,1-1 0,2-1 0,1-1 0,1 0 0,-16-62 0,28 91 0,0 0 0,1 0 0,-1-1 0,1 1 0,0 0 0,0 0 0,0-1 0,0 1 0,0 0 0,0 0 0,1 0 0,-1-1 0,1 1 0,-1 0 0,2-3 0,-1 4 0,-1 1 0,1-1 0,0 1 0,-1-1 0,1 1 0,0-1 0,0 1 0,-1-1 0,1 1 0,0-1 0,0 1 0,-1 0 0,1-1 0,0 1 0,0 0 0,0 0 0,0 0 0,-1 0 0,1 0 0,0 0 0,0 0 0,0 0 0,0 0 0,0 0 0,-1 0 0,2 1 0,5 1 0,-1 0 0,0 1 0,0 0 0,-1 0 0,1 0 0,-1 1 0,1 0 0,7 8 0,10 12 0,32 41 0,3 6 0,-58-71 0,0-1 0,0 1 0,0 0 0,0 0 0,1-1 0,-1 1 0,0 0 0,0 0 0,0-1 0,0 1 0,0 0 0,0 0 0,0 0 0,1-1 0,-1 1 0,0 0 0,0 0 0,0 0 0,0-1 0,1 1 0,-1 0 0,0 0 0,0 0 0,0 0 0,1 0 0,-1 0 0,0 0 0,0-1 0,1 1 0,-1 0 0,0 0 0,0 0 0,1 0 0,-1 0 0,0 0 0,0 0 0,0 0 0,1 0 0,-1 0 0,0 0 0,0 0 0,1 1 0,-1-1 0,0 0 0,0 0 0,1 0 0,-1 0 0,0 0 0,0 0 0,0 0 0,1 1 0,-1-1 0,0 0 0,0 0 0,0 0 0,0 1 0,1-1 0,-1 0 0,0 0 0,0 0 0,0 1 0,0-1 0,0 0 0,0 0 0,0 1 0,-2-26 0,2 24 0,-9-53 0,-14-73 0,-10-251 0,33 374 0,-1 1 0,1-1 0,1 0 0,-1 1 0,1-1 0,-1 1 0,1-1 0,0 1 0,0-1 0,0 1 0,1 0 0,-1-1 0,1 1 0,2-4 0,-3 7 0,-1-1 0,1 1 0,0 0 0,-1-1 0,1 1 0,-1-1 0,1 1 0,0 0 0,-1 0 0,1 0 0,0-1 0,-1 1 0,1 0 0,0 0 0,-1 0 0,1 0 0,0 0 0,0 0 0,-1 0 0,1 0 0,0 0 0,-1 0 0,1 1 0,0-1 0,0 1 0,25 20 0,-7 4 0,-1 1 0,-1 1 0,17 38 0,35 92 0,-61-137 0,-1-4 0,-6-13 0,-2-6 0,-8-14 0,-13-29 0,1-1 0,2 0 0,3-2 0,-16-72 0,31 115 0,0 0 0,1 0 0,-1 0 0,1 0 0,0 0 0,1-7 0,-1 12 0,0 1 0,0-1 0,1 1 0,-1-1 0,0 1 0,0-1 0,0 1 0,0-1 0,0 1 0,1-1 0,-1 1 0,0-1 0,0 1 0,1 0 0,-1-1 0,0 1 0,1-1 0,-1 1 0,1 0 0,-1-1 0,0 1 0,1 0 0,-1 0 0,1-1 0,-1 1 0,1 0 0,-1 0 0,1 0 0,-1-1 0,1 1 0,-1 0 0,1 0 0,-1 0 0,1 0 0,-1 0 0,1 0 0,-1 0 0,1 0 0,-1 0 0,1 0 0,-1 0 0,1 1 0,-1-1 0,1 0 0,-1 0 0,1 0 0,-1 1 0,0-1 0,1 0 0,-1 0 0,1 1 0,-1-1 0,0 0 0,1 1 0,-1-1 0,1 1 0,-1-1 0,0 1 0,24 26 0,-11-6 0,0 1 0,-1 0 0,-2 1 0,0 0 0,-1 1 0,-2 0 0,0 0 0,5 38 0,-13-50 0,-4-12 0,-7-17 0,8 9 0,0 0 0,1 0 0,0-1 0,0 0 0,0 0 0,1 0 0,1 0 0,-1-12 0,5 23 0,-1 1 0,1-1 0,0 0 0,-1 1 0,1 0 0,-1 0 0,0-1 0,3 6 0,-1-1 0,23 41 0,-25-46 0,-1 0 0,0 0 0,0 0 0,-1 0 0,1 0 0,0 0 0,-1 0 0,1 0 0,-1 0 0,0 0 0,1 1 0,-1-1 0,0 0 0,0 0 0,-1 0 0,1 1 0,0-1 0,-1 0 0,1 0 0,-2 3 0,1-4 0,1-1 0,-1 1 0,1-1 0,-1 0 0,1 1 0,-1-1 0,0 0 0,1 1 0,-1-1 0,1 0 0,-1 0 0,0 1 0,1-1 0,-1 0 0,1 0 0,-1 0 0,0 0 0,1 0 0,-1 0 0,0 0 0,1 0 0,-1 0 0,0 0 0,1-1 0,-1 1 0,1 0 0,-1 0 0,0 0 0,1-1 0,-1 1 0,-20-13 0,18 10 0,-4-2 0,1 0 0,-1 1 0,0 0 0,0 1 0,-15-6 0,21 8 0,0 1 0,0 0 0,0 0 0,0-1 0,0 1 0,-1 0 0,1 0 0,0 0 0,0 0 0,0 1 0,0-1 0,0 0 0,-1 0 0,1 1 0,0-1 0,0 1 0,0-1 0,0 1 0,0-1 0,-1 1 0,1 1 0,0-1 0,0 1 0,0-1 0,0 1 0,0-1 0,0 1 0,1 0 0,-1 0 0,0-1 0,1 1 0,-1 0 0,1 0 0,0-1 0,0 1 0,0 0 0,0 0 0,0 2 0,0 2 0,0 1 0,0-1 0,0 1 0,0 0 0,1-1 0,3 12 0,-3-16 0,0 0 0,0 0 0,0 0 0,0 0 0,0 0 0,0 0 0,1 0 0,-1-1 0,1 1 0,-1 0 0,1-1 0,0 1 0,0-1 0,0 0 0,0 1 0,0-1 0,0 0 0,0 0 0,0 0 0,0-1 0,3 2 0,33 5 0,-1-2 0,1-1 0,0-2 0,73-5 0,-102 2 0,55-4 0,-60 4 0,0 0 0,0 0 0,1 0 0,-1 0 0,0-1 0,0 1 0,0-1 0,0 0 0,-1-1 0,1 1 0,5-5 0,-8 6 0,-1 1 0,1-1 0,-1 0 0,0 1 0,1-1 0,-1 0 0,0 1 0,1-1 0,-1 0 0,0 0 0,0 1 0,0-1 0,1 0 0,-1 0 0,0 0 0,0 1 0,0-1 0,0 0 0,0 0 0,-1 0 0,1 1 0,0-1 0,0 0 0,0 0 0,-1 1 0,1-1 0,0 0 0,-1 1 0,1-1 0,-1 0 0,1 1 0,-1-1 0,1 0 0,-1 1 0,1-1 0,-1 1 0,0-1 0,1 1 0,-1-1 0,0 1 0,1 0 0,-1-1 0,0 1 0,0 0 0,-1-1 0,-43-19 0,36 16 0,-2 0 0,6 3 0,1-1 0,-1 0 0,1 0 0,-1 0 0,1 0 0,0-1 0,0 1 0,0-1 0,0 0 0,0-1 0,-6-5 0,10 8 0,0 1 0,0 0 0,0 0 0,0-1 0,0 1 0,0 0 0,0-1 0,0 1 0,0 0 0,0 0 0,0-1 0,0 1 0,0 0 0,0-1 0,0 1 0,0 0 0,0 0 0,0-1 0,0 1 0,0 0 0,1 0 0,-1-1 0,0 1 0,0 0 0,0 0 0,0-1 0,1 1 0,-1 0 0,0 0 0,0 0 0,0 0 0,1-1 0,-1 1 0,0 0 0,0 0 0,1 0 0,-1 0 0,1 0 0,17-5 0,20 2 0,-36 3 0,59 0 0,-1 3 0,1 2 0,100 22 0,-12 2 0,2-7 0,0-7 0,267-6 0,-866-19 0,330 0 0,-223-48 0,259 36 0,-108-23 0,156 38 0,-1 3 0,1 0 0,-49 2 0,250 4 0,10-1 0,567-12 0,-695 6 0,-62 0 0,-85 2 0,-1209 62 0,1275-56 0,20-1 0,1-1 0,-1 0 0,1-1 0,-1-1 0,-14-1 0,26 2 0,0 0 0,0 0 0,0 0 0,1 0 0,-1-1 0,0 1 0,0 0 0,0 0 0,0 0 0,1 0 0,-1 0 0,0 0 0,0 0 0,0 0 0,0 0 0,0-1 0,0 1 0,1 0 0,-1 0 0,0 0 0,0 0 0,0 0 0,0-1 0,0 1 0,0 0 0,0 0 0,0 0 0,0 0 0,0 0 0,0-1 0,0 1 0,0 0 0,0 0 0,0 0 0,0 0 0,0-1 0,0 1 0,0 0 0,0 0 0,0 0 0,0 0 0,0-1 0,0 1 0,0 0 0,0 0 0,0 0 0,0 0 0,0-1 0,0 1 0,-1 0 0,1 0 0,0 0 0,0 0 0,0 0 0,0 0 0,0-1 0,12-3 0,0-1 0,1 1 0,0 1 0,0 0 0,0 1 0,24-1 0,-3 0 0,892-31 0,-897 33 0,0-1 0,46-9 0,-59 7 0,-25 1 0,-33 1 0,40 2 0,-256 0 0,-49-2 0,249-3 0,-68-14 0,0-1 0,72 15 0,20 3 0,-1-2 0,1-1 0,0-2 0,-33-11 0,66 18 0,1 0 0,0 0 0,-1 0 0,1 0 0,0 0 0,0 0 0,-1 0 0,1 0 0,0 0 0,0-1 0,-1 1 0,1 0 0,0 0 0,0 0 0,-1 0 0,1 0 0,0-1 0,0 1 0,0 0 0,-1 0 0,1 0 0,0 0 0,0-1 0,0 1 0,0 0 0,-1 0 0,1-1 0,0 1 0,0 0 0,0 0 0,0-1 0,0 1 0,0 0 0,0 0 0,0-1 0,0 1 0,0 0 0,0-1 0,0 1 0,0 0 0,0 0 0,0-1 0,0 1 0,0 0 0,0 0 0,0-1 0,0 1 0,16-10 0,35-5 0,-44 13 0,148-35 0,1 7 0,1 7 0,305-6 0,-310 28 0,224 6 0,-365-4 0,-3-2 0,0 2 0,-1-1 0,1 1 0,-1 0 0,1 0 0,-1 1 0,1 0 0,10 5 0,-18-7 0,0 0 0,0 0 0,-1 0 0,1 0 0,0-1 0,0 1 0,0 0 0,0 0 0,0 0 0,0 0 0,-1 0 0,1 0 0,0 0 0,0 0 0,0 0 0,0 0 0,0 0 0,-1 0 0,1 0 0,0 0 0,0 0 0,0 0 0,0 0 0,0 0 0,-1 0 0,1 0 0,0 0 0,0 0 0,0 0 0,0 0 0,0 0 0,0 1 0,-1-1 0,1 0 0,0 0 0,0 0 0,0 0 0,0 0 0,0 0 0,0 0 0,0 0 0,0 1 0,0-1 0,-1 0 0,1 0 0,0 0 0,0 0 0,0 0 0,0 1 0,0-1 0,0 0 0,0 0 0,0 0 0,0 0 0,0 0 0,0 1 0,0-1 0,0 0 0,0 0 0,0 0 0,0 0 0,0 0 0,0 1 0,0-1 0,0 0 0,1 0 0,-1 0 0,0 0 0,0 0 0,-30 5 0,-1-3 0,-57-1 0,31-2 0,-485 14 0,-105 1 0,371-16 0,-439 4 0,631 2 0,74-1 0,22-1 0,315 11 0,-209-12 0,-82-1 0,845 0 0,0-63 0,-505 3 0,-358 56 0,-1 2 0,1-1 0,0 2 0,0 1 0,0 0 0,0 1 0,20 4 0,-37-5 0,0 0 0,-1 0 0,1 0 0,0 0 0,-1 0 0,1 0 0,0 0 0,-1 1 0,1-1 0,0 0 0,-1 0 0,1 1 0,-1-1 0,1 1 0,0-1 0,-1 0 0,1 1 0,-1-1 0,1 1 0,-1-1 0,1 1 0,-1-1 0,0 1 0,1 1 0,-9 9 0,-34 10 0,42-20 0,-84 30 0,-1-3 0,-2-4 0,0-4 0,-1-4 0,-164 9 0,52-22 0,42-3 0,-1125 20 0,1837-41 0,-286 7 0,-203 11 0,1109-41 0,-1041 45 0,-81 7 0,-51-8 0,-1 0 0,0 0 0,1 0 0,-1 0 0,0 0 0,1 0 0,-1 1 0,0-1 0,0 0 0,1 0 0,-1 0 0,0 0 0,1 1 0,-1-1 0,0 0 0,0 0 0,1 0 0,-1 1 0,0-1 0,0 0 0,0 0 0,1 1 0,-1-1 0,0 0 0,0 1 0,0-1 0,0 0 0,0 0 0,0 1 0,0-1 0,1 0 0,-1 1 0,0-1 0,0 0 0,0 1 0,0-1 0,0 0 0,-1 1 0,-21 13 0,-22-1 0,-1-2 0,-72 8 0,79-13 0,-839 99 0,822-101 0,12-1 0,0 2 0,-46 11 0,-30 7 0,-185 13 0,165-23 0,108-7 0,64-4 0,478-14 0,-57-3 0,-324 15 0,-745-17 0,399 8 0,215 9 0,-22-1 0,46 0 0,287 3 0,413-14 0,-649 3 0,-55 2 0,-19 7 0,0 0 0,1 0 0,-1 0 0,0 0 0,0 0 0,0 0 0,0 0 0,0 0 0,0 0 0,0 0 0,0 0 0,0 0 0,1-1 0,-1 1 0,0 0 0,0 0 0,0 0 0,0 0 0,0 0 0,0 0 0,0 0 0,0-1 0,0 1 0,0 0 0,0 0 0,0 0 0,0 0 0,0 0 0,0 0 0,0 0 0,0-1 0,0 1 0,0 0 0,0 0 0,0 0 0,0 0 0,0 0 0,0 0 0,0 0 0,0-1 0,0 1 0,0 0 0,0 0 0,0 0 0,-1 0 0,1 0 0,0 0 0,0 0 0,0 0 0,0 0 0,0-1 0,0 1 0,0 0 0,0 0 0,-1 0 0,1 0 0,0 0 0,0 0 0,0 0 0,-36-8 0,-429-7 0,334 16 0,-48-3 0,-323 5 0,492-3 0,0 1 0,0 0 0,0 0 0,0 1 0,1 0 0,-1 1 0,1 0 0,-14 6 0,21-7 0,0-1 0,-1 1 0,1 0 0,0-1 0,0 1 0,0 0 0,1 0 0,-1 0 0,0 0 0,1 1 0,-1-1 0,1 0 0,0 1 0,0-1 0,0 1 0,0-1 0,0 1 0,1-1 0,-1 1 0,1 0 0,-1-1 0,1 1 0,0 0 0,0-1 0,0 1 0,1 0 0,-1-1 0,1 1 0,-1 0 0,1-1 0,0 1 0,0-1 0,0 1 0,0-1 0,2 4 0,1 2 0,0-1 0,0 1 0,1-1 0,9 12 0,-13-17 0,1 0 0,-1 0 0,1 0 0,0 0 0,0-1 0,0 1 0,0 0 0,0-1 0,1 1 0,-1-1 0,0 0 0,1 0 0,-1 0 0,1 0 0,-1 0 0,1-1 0,-1 1 0,5 0 0,-5-2 0,-1 1 0,0-1 0,0 1 0,0-1 0,0 1 0,0-1 0,0 0 0,0 0 0,0 0 0,0 0 0,0 1 0,0-1 0,0 0 0,-1 0 0,1 0 0,0-1 0,-1 1 0,1 0 0,-1 0 0,1 0 0,-1 0 0,1-1 0,-1 1 0,0 0 0,0 0 0,0-1 0,0 1 0,0 0 0,0 0 0,0-1 0,0 1 0,0-2 0,-6-51 0,4 44 0,-6-41 0,3 24 0,1 1 0,1-2 0,2-49 0,8 51 0,-6 26 0,-1-1 0,0 1 0,1 0 0,-1-1 0,0 1 0,1 0 0,-1 0 0,0-1 0,1 1 0,-1 0 0,1 0 0,-1 0 0,1-1 0,-1 1 0,1 0 0,-1 0 0,1 0 0,-1 0 0,1 0 0,-1 0 0,0 0 0,1 0 0,-1 0 0,1 0 0,-1 0 0,1 0 0,-1 0 0,2 1 0,1 1 0,0 0 0,0 0 0,-1 0 0,1 0 0,0 1 0,-1-1 0,0 1 0,1 0 0,-1 0 0,3 5 0,9 18 0,-2 1 0,-1 0 0,0 1 0,-3 0 0,7 31 0,-7-24 0,2-1 0,25 59 0,-35-93 0,0 1 0,0-1 0,0 0 0,0 0 0,0 1 0,0-1 0,0 0 0,0 0 0,0 0 0,0 1 0,0-1 0,0 0 0,0 0 0,0 1 0,1-1 0,-1 0 0,0 0 0,0 0 0,0 1 0,0-1 0,0 0 0,0 0 0,1 0 0,-1 0 0,0 1 0,0-1 0,0 0 0,1 0 0,-1 0 0,0 0 0,0 0 0,0 0 0,1 0 0,-1 0 0,0 1 0,0-1 0,1 0 0,-1 0 0,0 0 0,0 0 0,1 0 0,-1 0 0,0 0 0,0 0 0,0-1 0,1 1 0,-1 0 0,0 0 0,0 0 0,1 0 0,-1 0 0,0 0 0,0 0 0,1-1 0,3-16 0,-1-23 0,1 16 0,-3 24 0,-1 0 0,1 0 0,-1 0 0,0 0 0,1 0 0,-1 0 0,1 0 0,-1 0 0,1 1 0,-1-1 0,0 0 0,1 0 0,-1 0 0,1 0 0,-1 1 0,0-1 0,1 0 0,-1 0 0,1 1 0,-1-1 0,0 0 0,0 1 0,1-1 0,-1 0 0,0 1 0,0-1 0,1 1 0,-1-1 0,0 0 0,0 1 0,27 49 0,-24-43 0,17 34 0,-2 2 0,-1 0 0,-3 1 0,-1 0 0,13 91 0,-26-132 0,1-1 0,-1 0 0,0 0 0,0 0 0,0 0 0,0 1 0,0-1 0,0 0 0,0 0 0,-1 0 0,1 0 0,-1 1 0,0-1 0,1 0 0,-1 0 0,0 0 0,-2 2 0,3-4 0,-1 0 0,0 0 0,0 0 0,0 0 0,0 0 0,0 0 0,0 0 0,1 0 0,-1 0 0,0 0 0,0 0 0,0 0 0,0-1 0,1 1 0,-1 0 0,0-1 0,0 1 0,0-1 0,1 1 0,-1-1 0,0 1 0,1-1 0,-1 1 0,0-1 0,1 0 0,-1 1 0,0-2 0,-11-12 0,0 0 0,-15-26 0,26 37 0,-17-25 0,10 14 0,0 1 0,0 0 0,-2 1 0,-20-22 0,-11 11 0,8 6 0,33 17 0,0-1 0,-1 1 0,1 0 0,-1-1 0,1 1 0,-1 0 0,1-1 0,-1 1 0,1 0 0,-1 0 0,1 0 0,-1-1 0,0 1 0,1 0 0,-1 0 0,1 0 0,-1 0 0,1 0 0,-1 0 0,0 0 0,1 0 0,-1 0 0,1 0 0,-1 1 0,1-1 0,-1 0 0,0 0 0,1 0 0,-1 1 0,1-1 0,-1 0 0,1 1 0,0-1 0,-1 0 0,1 1 0,-1-1 0,1 0 0,-1 1 0,1-1 0,0 1 0,-1-1 0,1 1 0,0-1 0,0 1 0,-1-1 0,1 1 0,0 0 0,0-1 0,0 1 0,0-1 0,0 1 0,0-1 0,0 2 0,-7 41 0,6-28 0,1-13 0,0 0 0,0 0 0,-1 0 0,1 0 0,-1 0 0,1 0 0,-1 0 0,0 0 0,0 0 0,0-1 0,0 1 0,0 0 0,0 0 0,0-1 0,0 1 0,-1-1 0,1 1 0,-1-1 0,1 1 0,-4 1 0,3-3 0,1 1 0,-1-1 0,0 0 0,0 0 0,1 0 0,-1 0 0,0 0 0,0 0 0,1 0 0,-1 0 0,0-1 0,1 1 0,-1-1 0,0 1 0,1-1 0,-1 0 0,0 0 0,1 0 0,-2-1 0,-8-6 0,0-1 0,0 0 0,1-1 0,-17-20 0,-17-28 0,3-1 0,2-1 0,3-3 0,3 0 0,-50-136 0,79 187 0,-9-29 0,13 39 0,-1 1 0,1 0 0,-1-1 0,1 1 0,0-1 0,0 1 0,0-1 0,0 1 0,0-1 0,0 1 0,1-1 0,-1 1 0,0-1 0,1 1 0,-1 0 0,1-1 0,-1 1 0,1-1 0,0 1 0,1-2 0,-2 3 0,1-1 0,0 1 0,-1 0 0,1 0 0,0-1 0,-1 1 0,1 0 0,0 0 0,0 0 0,-1 0 0,1 0 0,0 0 0,0 0 0,-1 0 0,1 0 0,0 0 0,0 0 0,-1 0 0,1 0 0,0 1 0,0-1 0,-1 0 0,1 1 0,0-1 0,-1 0 0,1 1 0,-1-1 0,1 1 0,1 0 0,18 20 0,1 9 0,-1 0 0,-2 2 0,29 67 0,-11-20 0,-32-73 0,1 1 0,-1 0 0,1-1 0,0 0 0,1 0 0,0-1 0,11 10 0,-10-10 0,0 1 0,-1 0 0,0 0 0,0 1 0,7 9 0,29 58 0,-42-74 0,0 0 0,0 0 0,0 0 0,0 1 0,0-1 0,0 0 0,1 0 0,-1 0 0,0 1 0,0-1 0,0 0 0,0 0 0,0 0 0,1 0 0,-1 0 0,0 1 0,0-1 0,0 0 0,1 0 0,-1 0 0,0 0 0,0 0 0,0 0 0,1 0 0,-1 0 0,0 0 0,0 0 0,0 0 0,1 0 0,-1 0 0,0 0 0,0 0 0,0 0 0,1 0 0,-1 0 0,0 0 0,0 0 0,1 0 0,-1 0 0,0 0 0,0 0 0,0 0 0,0-1 0,1 1 0,-1 0 0,0 0 0,0 0 0,0 0 0,0 0 0,1-1 0,-1 1 0,0 0 0,0 0 0,0 0 0,0 0 0,0-1 0,6-19 0,-2-23 0,3-5 0,-7 48 0,1-1 0,-1 0 0,0 0 0,0 1 0,1-1 0,-1 0 0,1 0 0,-1 1 0,1-1 0,-1 1 0,1-1 0,-1 0 0,1 1 0,0-1 0,-1 1 0,1-1 0,0 1 0,-1-1 0,1 1 0,1-1 0,-1 1 0,0 0 0,0 0 0,1 1 0,-1-1 0,0 0 0,0 0 0,0 1 0,0-1 0,0 1 0,0-1 0,0 1 0,0-1 0,0 1 0,0-1 0,0 1 0,0 0 0,-1 0 0,1-1 0,0 1 0,0 1 0,6 6 0,-1 1 0,-1-1 0,0 1 0,0 0 0,0 0 0,-1 1 0,-1 0 0,0-1 0,4 20 0,-6-2 0,-1-27 0,0 1 0,0-1 0,-1 1 0,1-1 0,0 1 0,0-1 0,-1 1 0,1-1 0,0 0 0,-1 1 0,1-1 0,0 1 0,-1-1 0,1 0 0,0 1 0,-1-1 0,1 0 0,-1 1 0,1-1 0,-1 0 0,1 0 0,-1 0 0,1 1 0,-1-1 0,1 0 0,-2 0 0,-1 0 0,0-1 0,1 0 0,-1 1 0,0-1 0,0-1 0,1 1 0,-1 0 0,0-1 0,1 1 0,-1-1 0,1 0 0,0 1 0,-1-1 0,1 0 0,-2-3 0,-15-15 0,1-1 0,1-1 0,0 0 0,2-1 0,-21-43 0,7 3 0,-24-74 0,44 113 0,0-1 0,2 0 0,1 0 0,1 0 0,2-1 0,-2-50 0,5 73 0,0 0 0,0 0 0,1 0 0,-1 0 0,1 0 0,0 0 0,0 0 0,0 0 0,0 0 0,0 0 0,1 0 0,-1 1 0,1-1 0,3-4 0,-4 6 0,1 0 0,-1 0 0,1-1 0,0 1 0,-1 0 0,1 1 0,0-1 0,0 0 0,-1 0 0,1 1 0,0-1 0,0 1 0,0 0 0,0-1 0,0 1 0,0 0 0,0 0 0,2 0 0,2 2 0,-1-1 0,1 0 0,0 1 0,-1 0 0,0 0 0,1 1 0,-1 0 0,0-1 0,0 2 0,0-1 0,0 1 0,-1-1 0,8 9 0,2 5 0,-1 1 0,0 0 0,-1 1 0,-1 0 0,-1 1 0,-1 0 0,0 1 0,-2 0 0,0 0 0,6 39 0,-5-6 0,-2 0 0,-3 0 0,-4 68 0,1-121 0,0 1 0,1-1 0,-2 1 0,1-1 0,0 1 0,0-1 0,0 0 0,-1 1 0,1-1 0,0 1 0,-1-1 0,1 0 0,-1 1 0,0-1 0,0 0 0,-1 2 0,2-3 0,-1 0 0,1 0 0,-1 0 0,1 0 0,-1 0 0,1 0 0,-1 0 0,1 0 0,-1 0 0,1 0 0,-1 0 0,1 0 0,-1-1 0,1 1 0,-1 0 0,1 0 0,-1-1 0,1 1 0,-1 0 0,1 0 0,-1-1 0,1 1 0,0-1 0,-1 1 0,1 0 0,0-1 0,-1 1 0,1-2 0,-33-50 0,23 34 0,10 18 0,0 0 0,0 0 0,0 1 0,0-1 0,0 0 0,0 0 0,0 0 0,0 0 0,0 0 0,0 0 0,0 0 0,-1 0 0,1 0 0,0 0 0,0 0 0,0 0 0,0 0 0,0 0 0,0 0 0,0 1 0,0-1 0,0 0 0,0 0 0,0 0 0,0 0 0,0 0 0,0 0 0,-1 0 0,1 0 0,0 0 0,0 0 0,0 0 0,0 0 0,0 0 0,0 0 0,0 0 0,0 0 0,0 0 0,4 17 0,13 28 0,-15-39 0,87 188 0,-70-157 0,1 0 0,3-2 0,28 36 0,-48-67 0,1 0 0,0 0 0,-1 0 0,1-1 0,1 0 0,7 6 0,-11-8 0,0-1 0,0 1 0,0-1 0,0 0 0,0 1 0,0-1 0,0 0 0,1 0 0,-1 0 0,0 0 0,0 0 0,0 0 0,0 0 0,0 0 0,0 0 0,0 0 0,0 0 0,1-1 0,-1 1 0,0 0 0,0-1 0,0 1 0,0-1 0,0 1 0,-1-1 0,1 0 0,0 1 0,0-1 0,0 0 0,0 0 0,-1 0 0,1 1 0,0-1 0,-1 0 0,1 0 0,0-2 0,5-4 0,-1 0 0,2 1 0,-1-1 0,1 1 0,-1 0 0,2 1 0,-1-1 0,1 2 0,-1-1 0,1 1 0,1 0 0,-1 1 0,9-3 0,20-6 0,68-10 0,-74 17 0,325-38 0,-57 9 0,-298 34 0,1 0 0,0 0 0,-1 0 0,1 0 0,0-1 0,-1 1 0,1 0 0,0-1 0,-1 0 0,1 1 0,-1-1 0,1 0 0,-1 0 0,0 0 0,3-2 0,-4 3 0,0-1 0,0 1 0,-1-1 0,1 0 0,0 1 0,0-1 0,-1 1 0,1-1 0,-1 1 0,1-1 0,0 1 0,-1-1 0,1 1 0,-1 0 0,1-1 0,-1 1 0,1-1 0,-1 1 0,1 0 0,-1 0 0,1-1 0,-1 1 0,0 0 0,1 0 0,-1 0 0,0-1 0,-56-14 0,-201-17 0,183 24 0,-345 1 0,255 10 0,144-4 0,47-3 0,444-54 0,15 40 0,-807 15 0,-445 53 0,689-37 0,58-7 0,20-6 0,-1 0 0,1 0 0,0 1 0,0-1 0,0 0 0,0 0 0,0 0 0,0 0 0,0 0 0,0 0 0,0 0 0,0 0 0,0 1 0,0-1 0,0 0 0,0 0 0,0 0 0,0 0 0,0 0 0,0 0 0,0 0 0,0 1 0,0-1 0,0 0 0,0 0 0,0 0 0,0 0 0,0 0 0,0 0 0,0 1 0,0-1 0,0 0 0,0 0 0,0 0 0,0 0 0,0 0 0,0 0 0,0 0 0,0 0 0,0 0 0,1 1 0,-1-1 0,0 0 0,0 0 0,0 0 0,0 0 0,0 0 0,0 0 0,0 0 0,0 0 0,1 0 0,-1 0 0,0 0 0,0 0 0,0 0 0,0 0 0,0 0 0,0 0 0,1 0 0,-1 0 0,0 0 0,0 0 0,0 0 0,40 5 0,518-9 0,-416-1 0,-126 4 0,505-30 0,-439 19 0,-68 7 0,-18 1 0,-15 0 0,-1 1 0,0 1 0,1 1 0,-37 3 0,17-1 0,-563 19 0,819-37 0,277-56 0,-482 70 0,-6 2 0,1 0 0,-1 0 0,0-1 0,0 0 0,0 0 0,0 0 0,0-1 0,9-5 0,-14 8 0,-1-1 0,0 1 0,0 0 0,0 0 0,0 0 0,0 0 0,0-1 0,0 1 0,1 0 0,-1 0 0,0-1 0,0 1 0,0 0 0,0 0 0,0 0 0,0-1 0,0 1 0,0 0 0,0 0 0,0-1 0,0 1 0,0 0 0,0 0 0,0 0 0,0-1 0,-1 1 0,1 0 0,0 0 0,0 0 0,0-1 0,0 1 0,0 0 0,0 0 0,-1 0 0,1 0 0,0-1 0,0 1 0,0 0 0,0 0 0,-1 0 0,1 0 0,0 0 0,0-1 0,0 1 0,-1 0 0,1 0 0,0 0 0,0 0 0,0 0 0,-1 0 0,1 0 0,0 0 0,0 0 0,-1 0 0,1 0 0,0 0 0,0 0 0,-1 0 0,-15-3 0,-1 0 0,0 1 0,0 1 0,1 1 0,-1 0 0,-33 5 0,-9 0 0,-132 2 0,-649 44 0,815-48 0,47-4 0,-7 0 0,1031-109 0,-1038 109 0,20-2 0,0-2 0,28-8 0,-50 10 0,-8 1 0,-19 1 0,-30 2 0,20 1 0,-22 0 0,0 2 0,1 2 0,-101 26 0,272-52 0,208-45 0,-256 48 0,-53 7 0,-18 9 0,0 1 0,0 0 0,0-1 0,0 1 0,0 0 0,0 0 0,0-1 0,0 1 0,0 0 0,-1-1 0,1 1 0,0 0 0,0 0 0,0-1 0,0 1 0,0 0 0,-1 0 0,1 0 0,0-1 0,0 1 0,0 0 0,-1 0 0,1 0 0,0 0 0,0-1 0,-1 1 0,1 0 0,0 0 0,-1 0 0,1 0 0,0 0 0,0 0 0,-1 0 0,1 0 0,0 0 0,-1 0 0,-47-8 0,-615-5 0,438 15 0,-909 0 0,990-7 0,88-2 0,56 7 0,0 0 0,-1 0 0,1 0 0,0 0 0,0 0 0,0 0 0,0 0 0,0 0 0,-1 0 0,1 0 0,0 0 0,0 0 0,0 0 0,0 0 0,0 0 0,-1 0 0,1 0 0,0 0 0,0 0 0,0 0 0,0 0 0,0 0 0,-1-1 0,1 1 0,0 0 0,0 0 0,0 0 0,0 0 0,0 0 0,0 0 0,0 0 0,-1 0 0,1-1 0,0 1 0,0 0 0,0 0 0,0 0 0,0 0 0,0 0 0,0 0 0,0-1 0,0 1 0,0 0 0,0 0 0,0 0 0,0 0 0,0-1 0,0 1 0,0 0 0,0 0 0,0 0 0,0 0 0,0 0 0,0-1 0,0 1 0,0 0 0,0 0 0,0 0 0,0 0 0,0 0 0,0 0 0,1-1 0,-1 1 0,0 0 0,0 0 0,0 0 0,0 0 0,0 0 0,30-7 0,140-10 0,211 8 0,-179 7 0,633-25 0,-720 16 0,-73 6 0,50 0 0,-269 10 0,57 1 0,-656 5 0,673-12 0,83-2 0,20 3 0,0 0 0,0 0 0,0 0 0,0 0 0,0 0 0,0 0 0,0 0 0,0 0 0,-1-1 0,1 1 0,0 0 0,0 0 0,0 0 0,0 0 0,0 0 0,0 0 0,0 0 0,0-1 0,0 1 0,0 0 0,0 0 0,0 0 0,0 0 0,0 0 0,0-1 0,0 1 0,0 0 0,0 0 0,0 0 0,0 0 0,0 0 0,0 0 0,0 0 0,0-1 0,0 1 0,0 0 0,0 0 0,1 0 0,-1 0 0,0 0 0,0 0 0,0 0 0,0 0 0,0-1 0,0 1 0,0 0 0,0 0 0,1 0 0,-1 0 0,0 0 0,0 0 0,0 0 0,0 0 0,0 0 0,0 0 0,1 0 0,-1 0 0,0 0 0,0 0 0,0 0 0,0 0 0,0 0 0,0 0 0,1 0 0,16-7 0,0 2 0,1 0 0,0 0 0,0 2 0,35-3 0,24-3 0,418-75 0,360-54 0,-467 86 0,-367 50 0,53-3 0,-71 5 0,0 0 0,0 0 0,0 0 0,0 1 0,0-1 0,0 1 0,0 0 0,0 0 0,0 0 0,0 0 0,0 0 0,-1 1 0,1 0 0,0-1 0,-1 1 0,1 0 0,2 3 0,-4-3 0,0 0 0,0-1 0,0 1 0,0 0 0,-1 0 0,1 0 0,-1 0 0,1 0 0,-1 0 0,0 0 0,0 0 0,0 0 0,0 0 0,0 0 0,0 0 0,-1 0 0,1 0 0,-1-1 0,1 1 0,-1 0 0,0 0 0,1 0 0,-1 0 0,0-1 0,0 1 0,-2 2 0,-36 45 0,36-46 0,-136 126 0,38-39 0,69-59 0,-7 5 0,1 3 0,-48 62 0,76-87 0,0 1 0,1 0 0,1 0 0,1 0 0,0 1 0,1 0 0,1 1 0,0 0 0,1-1 0,1 1 0,-2 33 0,10 252 0,0-64 0,-5-234 0,0 0 0,0-1 0,0 1 0,-1 0 0,1-1 0,-1 1 0,-2 6 0,2-9 0,1 0 0,-1-1 0,0 1 0,1 0 0,-1 0 0,0-1 0,1 1 0,-1-1 0,0 1 0,0-1 0,0 1 0,0-1 0,1 1 0,-1-1 0,0 0 0,0 1 0,0-1 0,0 0 0,0 0 0,0 0 0,0 0 0,0 1 0,0-2 0,0 1 0,0 0 0,0 0 0,0 0 0,0 0 0,0 0 0,0-1 0,0 1 0,0-1 0,1 1 0,-1 0 0,0-1 0,0 1 0,-1-2 0,-8-3 0,-1-1 0,0-1 0,1 0 0,0 0 0,1-1 0,0 0 0,-11-13 0,-55-74 0,63 79 0,-30-46 0,31 43 0,0 1 0,-2 0 0,0 1 0,0 1 0,-2 0 0,0 1 0,-22-18 0,37 33 0,-1-1 0,0 0 0,0 1 0,1-1 0,-1 1 0,0-1 0,0 1 0,0-1 0,0 1 0,0 0 0,1-1 0,-1 1 0,0 0 0,0 0 0,0 0 0,0-1 0,0 1 0,0 0 0,0 0 0,0 1 0,0-1 0,0 0 0,0 0 0,0 0 0,0 1 0,0-1 0,0 0 0,0 1 0,1-1 0,-1 1 0,0-1 0,0 1 0,0-1 0,1 1 0,-1-1 0,0 1 0,1 0 0,-1 0 0,0-1 0,1 1 0,-1 0 0,1 0 0,-1 0 0,1 0 0,0-1 0,-1 1 0,1 0 0,0 0 0,-1 0 0,1 0 0,0 0 0,0 0 0,0 0 0,0 0 0,0 1 0,-1 59 0,1-59 0,3 42 0,2 0 0,1-1 0,21 71 0,-23-113 0,-1-10 0,1-18 0,-4-104 0,2 6 0,-32 331 0,-108 384 0,135-581 0,-1 7 0,-1 1 0,-1-1 0,-1 0 0,0 0 0,-1 0 0,-19 27 0,26-41 0,0-1 0,0 0 0,0 0 0,0 0 0,0 0 0,0 0 0,0 0 0,-1-1 0,1 1 0,0 0 0,0 0 0,-1-1 0,1 1 0,0-1 0,-1 1 0,1-1 0,0 0 0,-1 1 0,1-1 0,-1 0 0,-2 0 0,3-1 0,-1 1 0,0-1 0,1 0 0,-1 0 0,1 0 0,-1 0 0,1 0 0,0 0 0,-1 0 0,1-1 0,0 1 0,0 0 0,0-1 0,0 1 0,0-1 0,0 1 0,0-1 0,0-1 0,-9-21 0,2-1 0,0 1 0,2-1 0,1-1 0,1 1 0,-1-27 0,-4-17 0,-56-332 0,58 799 0,7-391 0,0 7 0,-1 0 0,0 0 0,0 0 0,-1 0 0,-1 0 0,-1 0 0,0-1 0,-10 24 0,13-36 0,1 0 0,-1 1 0,0-1 0,1 0 0,-1 0 0,0 0 0,0 0 0,0 0 0,0 0 0,0 0 0,0 0 0,0-1 0,0 1 0,0 0 0,0 0 0,0-1 0,-1 1 0,1-1 0,0 1 0,0-1 0,-1 0 0,1 1 0,0-1 0,-1 0 0,1 0 0,0 0 0,-2 0 0,0-1 0,1 0 0,0 0 0,0 0 0,-1 0 0,1-1 0,0 1 0,0-1 0,0 0 0,0 1 0,1-1 0,-1 0 0,0 0 0,1 0 0,-3-4 0,-13-21 0,2-1 0,0-1 0,2 0 0,-15-49 0,-27-133 0,46 176 0,6 21 0,-47-242 0,50 221 0,-1 35 0,1 0 0,0 0 0,0 0 0,0-1 0,0 1 0,0 0 0,0 0 0,0 0 0,0-1 0,0 1 0,0 0 0,1 0 0,-1 0 0,0-1 0,0 1 0,0 0 0,0 0 0,0 0 0,0 0 0,0-1 0,0 1 0,0 0 0,1 0 0,-1 0 0,0 0 0,0 0 0,0-1 0,0 1 0,1 0 0,-1 0 0,0 0 0,0 0 0,0 0 0,0 0 0,1 0 0,-1 0 0,0 0 0,0 0 0,0 0 0,1 0 0,-1 0 0,0 0 0,0 0 0,0 0 0,1 0 0,-1 0 0,0 0 0,0 0 0,0 0 0,1 0 0,-1 0 0,0 0 0,0 0 0,0 0 0,0 0 0,1 1 0,10 13 0,6 20 0,-8-13 0,-2 0 0,-1 0 0,7 41 0,-16-50 0,-6-21 0,-11-25 0,-60-219 0,77 229 0,3 24 0,0-1 0,0 1 0,0 0 0,1 0 0,-1 0 0,0 0 0,0 0 0,0 0 0,0 0 0,1 0 0,-1 0 0,0 0 0,0-1 0,0 1 0,1 0 0,-1 0 0,0 0 0,0 0 0,0 0 0,1 0 0,-1 0 0,0 0 0,0 1 0,0-1 0,0 0 0,1 0 0,-1 0 0,0 0 0,0 0 0,0 0 0,0 0 0,1 0 0,-1 0 0,0 0 0,0 1 0,0-1 0,0 0 0,0 0 0,1 0 0,-1 0 0,0 0 0,0 1 0,0-1 0,0 0 0,0 0 0,0 0 0,0 1 0,0-1 0,0 0 0,0 0 0,0 1 0,25 42 0,-3 14 0,-3 2 0,-3 0 0,17 110 0,1 191 0,-32-333 0,0 54 0,-2-79 0,0 1 0,0-1 0,0 0 0,-1 0 0,1 0 0,-1 0 0,1 0 0,-1 0 0,1 0 0,-1 0 0,0-1 0,0 1 0,0 0 0,0 0 0,-1-1 0,1 1 0,-2 1 0,2-2 0,0-1 0,0 0 0,-1 1 0,1-1 0,0 0 0,0 0 0,-1 0 0,1 0 0,0 0 0,0-1 0,-1 1 0,1 0 0,0 0 0,0-1 0,0 1 0,0-1 0,-1 1 0,1-1 0,0 0 0,0 1 0,0-1 0,0 0 0,0 0 0,0 1 0,0-1 0,1 0 0,-1 0 0,-1-2 0,-13-15 0,1-2 0,0 1 0,2-2 0,0 0 0,1 0 0,-15-44 0,-13-45 0,4-1 0,6-2 0,4 0 0,-13-153 0,36 249 0,-2-8 0,2 1 0,0-1 0,1 0 0,2 0 0,6-41 0,-7 64 0,1 0 0,-1 0 0,1 0 0,-1 0 0,1 1 0,0-1 0,0 0 0,-1 0 0,1 1 0,0-1 0,1 1 0,-1-1 0,0 1 0,0-1 0,1 1 0,-1 0 0,1 0 0,1-2 0,-2 3 0,0 0 0,1-1 0,-1 1 0,0 0 0,1 0 0,-1 0 0,0 0 0,1 0 0,-1 0 0,1 0 0,-1 0 0,0 0 0,1 1 0,-1-1 0,0 0 0,0 1 0,1-1 0,-1 1 0,1 0 0,5 3 0,-2 1 0,1-1 0,0 1 0,-1 0 0,0 0 0,0 1 0,6 8 0,9 18 0,-2 0 0,-1 1 0,-1 1 0,-3 0 0,0 1 0,-2 0 0,-2 1 0,6 45 0,-14-79 0,-1 0 0,0 0 0,1 0 0,-1 0 0,0 0 0,0 0 0,0 0 0,0 0 0,-1 0 0,1 0 0,-1 0 0,1-1 0,-1 1 0,1 0 0,-2 2 0,2-4 0,-1 1 0,1-1 0,-1 0 0,1 1 0,-1-1 0,0 0 0,1 0 0,-1 1 0,1-1 0,-1 0 0,1 0 0,-1 0 0,0 0 0,1 0 0,-1 0 0,1 0 0,-1 0 0,0 0 0,1 0 0,-1 0 0,1 0 0,-1-1 0,0 1 0,1 0 0,-1 0 0,1 0 0,-1-1 0,1 1 0,-1 0 0,0-1 0,-5-4 0,-1 0 0,1 0 0,1 0 0,-1-1 0,-9-12 0,9 10 0,1 0 0,-1 0 0,2 0 0,-1-1 0,-6-17 0,11 26 0,1 0 0,-1 0 0,0 1 0,1-1 0,-1 0 0,1 0 0,-1 0 0,0 1 0,1-1 0,-1 0 0,1 0 0,-1 0 0,0 0 0,1 0 0,-1 0 0,1 0 0,-1 0 0,0 0 0,1 0 0,-1 0 0,1 0 0,-1 0 0,1-1 0,-1 1 0,0 0 0,1 0 0,-1 0 0,0-1 0,1 1 0,-1 0 0,0 0 0,1-1 0,-1 1 0,0 0 0,1 0 0,-1-1 0,0 1 0,0 0 0,1-1 0,-1 1 0,0-1 0,0 1 0,0 0 0,0-1 0,1 1 0,-1 0 0,0-1 0,0 1 0,0-1 0,0 1 0,0-1 0,0 1 0,0 0 0,0-1 0,0 1 0,0-1 0,0 1 0,-1 0 0,1-1 0,0 1 0,0-1 0,0 1 0,0 0 0,-1-1 0,1 0 0,28 23 0,-9-3 0,-1 1 0,-1 0 0,-1 2 0,-1 0 0,-1 0 0,-1 2 0,11 25 0,-17-31 0,0 0 0,-1 1 0,0 0 0,-2 0 0,0 0 0,-1 0 0,-1 1 0,-1-1 0,-1 1 0,-3 26 0,73-81 0,-17 13 0,2 3 0,1 2 0,0 2 0,106-12 0,-55 9 0,-225 14 0,47 5 0,-196-4 0,208-1 0,-1-3 0,-86-20 0,88 12 0,-4-2 0,-1 3 0,-65-7 0,104 19 0,2 1 0,-1-1 0,0-1 0,1-1 0,-42-14 0,63 18 0,1 0 0,0 0 0,-1 0 0,1 0 0,-1 0 0,1 0 0,-1 0 0,1 0 0,0 0 0,-1 0 0,1 0 0,-1 0 0,1-1 0,0 1 0,-1 0 0,1 0 0,0-1 0,-1 1 0,1 0 0,0 0 0,-1-1 0,1 1 0,0 0 0,0-1 0,-1 1 0,1 0 0,0-1 0,0 1 0,0 0 0,-1-1 0,1 1 0,0-1 0,0 1 0,0-1 0,0 1 0,0 0 0,0-1 0,0 1 0,0-1 0,0 0 0,18-5 0,33 2 0,611 5 0,-857 3 0,-291 41 0,448-35 0,38-10 0,1 0 0,-1 0 0,0 0 0,0 0 0,0 0 0,0 0 0,1 0 0,-1 0 0,0 0 0,0 0 0,0 0 0,0 0 0,1 0 0,-1 0 0,0 0 0,0 0 0,0 0 0,0 0 0,1 0 0,-1 0 0,0 0 0,0 1 0,0-1 0,0 0 0,0 0 0,0 0 0,1 0 0,-1 0 0,0 0 0,0 1 0,0-1 0,0 0 0,0 0 0,0 0 0,0 0 0,0 1 0,0-1 0,0 0 0,0 0 0,0 0 0,0 0 0,0 1 0,0-1 0,0 0 0,0 0 0,0 0 0,0 0 0,0 1 0,0-1 0,0 0 0,0 0 0,0 0 0,0 0 0,0 1 0,0-1 0,0 0 0,0 0 0,-1 0 0,1 0 0,0 0 0,0 1 0,0-1 0,0 0 0,0 0 0,0 0 0,-1 0 0,1 0 0,0 0 0,69 9 0,554-23 0,-567 9 0,-40 0 0,-24-2 0,-37-6 0,29 8 0,13 4 0,0 0 0,0 0 0,0 0 0,0-1 0,0 0 0,0 1 0,0-1 0,1 0 0,-1 0 0,1-1 0,0 1 0,-1 0 0,1-1 0,0 1 0,0-1 0,1 0 0,-1 0 0,1 0 0,-1 1 0,1-2 0,0 1 0,0 0 0,-1-5 0,2 4 0,-1-1 0,1 1 0,0-1 0,1 1 0,-1-1 0,1 1 0,0-1 0,0 1 0,1 0 0,-1-1 0,1 1 0,0 0 0,0 0 0,0 0 0,0 0 0,1 1 0,3-5 0,0 2 0,0 1 0,1 0 0,-1 0 0,1 1 0,0 0 0,0 0 0,1 0 0,-1 1 0,1 0 0,0 1 0,-1-1 0,15-1 0,12-2 0,50-2 0,-29 8 0,-53-1 0,-1 1 0,0 0 0,0 0 0,0 0 0,0 0 0,1 0 0,-1 0 0,0 0 0,0 0 0,0 1 0,0-1 0,0 0 0,0 1 0,1-1 0,-1 1 0,0-1 0,0 1 0,1 1 0,-28 11 0,-62 16 0,-117 20 0,-104 5 0,267-47 0,-188 26 0,-251 48 0,476-78 0,20-1 0,39-4 0,542-38 0,230-21 0,-802 58 0,42-3 0,0-2 0,-1-4 0,70-21 0,-127 30 0,-1 1 0,1-1 0,-1-1 0,0 1 0,0-1 0,0 0 0,-1-1 0,0 1 0,1-1 0,-1-1 0,-1 1 0,1-1 0,-1 0 0,0 0 0,7-13 0,-8 10 0,0 0 0,-1 0 0,0 0 0,-1 0 0,0-1 0,0 1 0,-1-1 0,0 1 0,-1-1 0,0 1 0,-1-1 0,-1-13 0,1 20 0,1-1 0,-1 1 0,1 0 0,-1-1 0,0 1 0,-1 0 0,1-1 0,0 1 0,-1 0 0,0 0 0,1 0 0,-1 0 0,-1 0 0,1 1 0,0-1 0,-1 1 0,1-1 0,-1 1 0,0 0 0,1 0 0,-1 0 0,0 0 0,0 0 0,-5-1 0,-7-1 0,1 0 0,-1 1 0,1 1 0,-1 1 0,-17-1 0,-131-1 0,-203 21 0,-165 46 0,442-53 0,-36 5 0,-293 50 0,389-57 0,29-9 0,0 0 0,0 0 0,1 0 0,-1 0 0,0 0 0,0 0 0,0 0 0,0 0 0,0 0 0,0 0 0,1 0 0,-1 0 0,0 0 0,0 0 0,0 0 0,0 0 0,0 0 0,1 0 0,-1 0 0,0 0 0,0 0 0,0 0 0,0 0 0,0 0 0,0 1 0,1-1 0,-1 0 0,0 0 0,0 0 0,0 0 0,0 0 0,0 0 0,0 0 0,0 1 0,0-1 0,0 0 0,0 0 0,0 0 0,1 0 0,-1 0 0,0 0 0,0 1 0,0-1 0,0 0 0,0 0 0,0 0 0,0 0 0,0 0 0,0 1 0,0-1 0,0 0 0,-1 0 0,1 0 0,0 0 0,0 0 0,0 1 0,0-1 0,0 0 0,0 0 0,0 0 0,0 0 0,0 0 0,0 0 0,0 0 0,0 1 0,-1-1 0,1 0 0,0 0 0,0 0 0,52 5 0,323-13 0,13-31 0,-195 18 0,-67 8 0,22 0 0,211-47 0,-356 59 0,53-15 0,-54 15 0,0 1 0,0-1 0,0 0 0,0 1 0,0-1 0,0 0 0,-1 0 0,1 0 0,0-1 0,0 1 0,-1 0 0,1-1 0,-1 1 0,1-1 0,-1 1 0,0-1 0,1 0 0,-1 1 0,2-5 0,-4 5 0,1 0 0,-1 1 0,1-1 0,-1 0 0,1 0 0,-1 1 0,1-1 0,-1 0 0,0 1 0,1-1 0,-1 1 0,0-1 0,0 1 0,1-1 0,-1 1 0,0-1 0,0 1 0,0 0 0,0-1 0,1 1 0,-1 0 0,0 0 0,0 0 0,0-1 0,0 1 0,0 0 0,0 0 0,0 0 0,0 1 0,-1-1 0,-26 0 0,0 2 0,0 1 0,-48 11 0,43-8 0,-637 181 0,624-174 0,44-15 0,10-4 0,21-9 0,331-93 0,11 28 0,-249 55 0,-77 16 0,181-32 0,-224 40 0,0 0 0,0 1 0,1-1 0,-1 1 0,0 0 0,1 0 0,-1 0 0,1 0 0,-1 0 0,0 0 0,1 0 0,-1 1 0,0 0 0,4 1 0,-8 0 0,0 0 0,-1 0 0,0 0 0,1-1 0,-1 1 0,0-1 0,0 1 0,0-1 0,0 0 0,0 0 0,-4 1 0,-91 29 0,-152 28 0,-120 0 0,266-44 0,-60 10 0,-452 62 0,575-84 0,45-7 0,23-5 0,527-113 0,-415 96 0,7 0 0,248-58 0,-381 80 0,-2 3 0,0-2 0,-1 0 0,1 0 0,-1-1 0,0 0 0,0-1 0,-1 0 0,0 0 0,17-13 0,-26 17 0,1 1 0,-1-1 0,1 1 0,-1-1 0,0 1 0,1-1 0,-1 1 0,0-1 0,1 0 0,-1 1 0,0-1 0,0 0 0,0 1 0,1-1 0,-1 1 0,0-1 0,0 0 0,0 1 0,0-1 0,0 0 0,0 1 0,0-1 0,-1 0 0,1 1 0,0-1 0,0 0 0,0 1 0,-1-1 0,1 1 0,0-1 0,0 1 0,-1-1 0,1 0 0,-1 1 0,1-1 0,-1 1 0,1-1 0,0 1 0,-1 0 0,1-1 0,-1 1 0,0 0 0,1-1 0,-1 1 0,1 0 0,-1-1 0,0 1 0,1 0 0,-1 0 0,1 0 0,-1 0 0,-1-1 0,-41-8 0,-14 4 0,-1 3 0,0 2 0,-109 15 0,-170 47 0,289-48 0,40-11 0,1 0 0,-1-1 0,1-1 0,-1 1 0,-11 0 0,32-3 0,1 0 0,-1-1 0,-1 0 0,1-1 0,19-7 0,34-10 0,332-84 0,251-63 0,-599 157 0,-37 9 0,-15 2 0,-111 29 0,-126 16 0,-123-1 0,202-27 0,66-7 0,-150 17 0,-263 66 0,747-145 0,1916-347-4798,-2049 379 5134,-65 10-336,-97 16 0,-564 113 0,348-61 0,132-30-365,-669 125 5192,775-149-4827,12 0 0,0-2 0,-1-1 0,1 0 0,-30-3 0,51 1 0,0 0 0,1 0 0,-1 0 0,0 0 0,0-1 0,1 1 0,-1 0 0,0 0 0,0 0 0,0-1 0,0 1 0,1 0 0,-1 0 0,0 0 0,0-1 0,0 1 0,0 0 0,0 0 0,0-1 0,0 1 0,1 0 0,-1 0 0,0-1 0,0 1 0,0 0 0,0-1 0,0 1 0,0 0 0,0 0 0,-1-1 0,1 1 0,0 0 0,0 0 0,0-1 0,0 1 0,0 0 0,0 0 0,0-1 0,0 1 0,-1 0 0,1 0 0,0 0 0,0-1 0,0 1 0,-1 0 0,1 0 0,0 0 0,0 0 0,0-1 0,-1 1 0,1 0 0,0 0 0,0 0 0,-1 0 0,1 0 0,0 0 0,0 0 0,-1 0 0,1 0 0,0 0 0,0 0 0,-1 0 0,1 0 0,16-12 0,2 2 0,35-16 0,-12 6 0,40-22 0,77-39 0,240-87 0,-391 165 0,0 0 0,1 1 0,-1 1 0,1-1 0,-1 1 0,1 0 0,13 1 0,-18 0 0,0 1 0,0 0 0,0-1 0,-1 1 0,1 0 0,0 0 0,-1 1 0,1-1 0,-1 1 0,1-1 0,-1 1 0,0 0 0,0-1 0,0 1 0,0 1 0,0-1 0,0 0 0,0 0 0,-1 1 0,1-1 0,-1 1 0,1-1 0,1 5 0,5 21 0,0 1 0,-1 0 0,-2 0 0,-1 0 0,-2 0 0,0 38 0,2 23 0,26 163 0,-25-229 0,-4-46 0,-7-85 0,-1-114 0,7 220 0,3-50 0,-3 48 0,1 1 0,-1-1 0,1 0 0,-1 1 0,1-1 0,0 1 0,0-1 0,1 1 0,-1-1 0,0 1 0,1 0 0,-1-1 0,4-3 0,-4 6 0,0 0 0,-1-1 0,1 1 0,0 0 0,-1-1 0,1 1 0,0 0 0,0 0 0,0-1 0,-1 1 0,1 0 0,0 0 0,0 0 0,-1 0 0,1 0 0,0 0 0,0 0 0,0 0 0,-1 1 0,1-1 0,0 0 0,0 0 0,-1 1 0,1-1 0,0 0 0,0 1 0,-1-1 0,1 1 0,-1-1 0,1 1 0,0-1 0,-1 1 0,1-1 0,0 2 0,18 24 0,-5 3 0,-1 0 0,-1 0 0,8 33 0,-3-11 0,-11-39 0,-4-24 0,-5-36 0,2 37 0,-3-41 0,0 18 0,2 1 0,3-51 0,5 65 0,1 24 0,6 32 0,-9-11 0,5 17 0,-3 0 0,3 73 0,-13-101 0,-4-18 0,-12-28 0,20 31 0,-34-60 0,4-2 0,-37-102 0,61 135 0,17 43 0,19 47 0,-10-8 0,-2 0 0,14 76 0,-31-122 0,0 0 0,0-1 0,-1 1 0,0 0 0,-1 12 0,1-18 0,0-1 0,0 1 0,0-1 0,0 1 0,0-1 0,0 1 0,0-1 0,0 1 0,0-1 0,0 1 0,0-1 0,-1 1 0,1-1 0,0 1 0,0-1 0,0 1 0,-1-1 0,1 0 0,0 1 0,-1-1 0,1 1 0,0-1 0,-1 0 0,1 1 0,0-1 0,-1 0 0,1 1 0,-1-1 0,1 0 0,-1 0 0,1 1 0,-1-1 0,1 0 0,-1 0 0,1 0 0,-1 0 0,1 0 0,-1 1 0,1-1 0,-1 0 0,1 0 0,-1 0 0,1-1 0,-1 1 0,1 0 0,-1 0 0,1 0 0,-1 0 0,1 0 0,-1-1 0,1 1 0,-1 0 0,1 0 0,-1-1 0,1 1 0,-23-26 0,10 2 0,0-1 0,2-1 0,1 0 0,1-1 0,1 0 0,1 0 0,2-1 0,-4-50 0,9 75 0,0 0 0,0-1 0,0 1 0,0 0 0,1-1 0,0 1 0,-1 0 0,1 0 0,0 0 0,3-5 0,-4 7 0,1 0 0,0 0 0,-1 0 0,1 0 0,-1 1 0,1-1 0,0 0 0,0 1 0,0-1 0,-1 0 0,1 1 0,0-1 0,0 1 0,0-1 0,0 1 0,0 0 0,0-1 0,0 1 0,0 0 0,0 0 0,0 0 0,2-1 0,0 2 0,1 0 0,-1 0 0,0 0 0,0 1 0,0-1 0,0 1 0,0-1 0,0 1 0,0 0 0,0 0 0,-1 0 0,1 1 0,-1-1 0,0 0 0,1 1 0,-1 0 0,0 0 0,2 4 0,10 18 0,-2 0 0,-1 1 0,-1 0 0,-1 1 0,-1 0 0,-2 0 0,-1 1 0,3 34 0,-8-10 0,0-52 0,0 1 0,1-1 0,-1 1 0,0-1 0,0 1 0,0-1 0,0 1 0,-1-1 0,1 1 0,0-1 0,0 1 0,0-1 0,0 1 0,0-1 0,-1 0 0,1 1 0,0-1 0,0 1 0,-1-1 0,1 0 0,0 1 0,0-1 0,-1 1 0,1-1 0,-1 0 0,1 0 0,0 1 0,-1-1 0,1 0 0,-1 0 0,1 1 0,0-1 0,-1 0 0,1 0 0,-1 0 0,1 0 0,-1 1 0,1-1 0,-1 0 0,1 0 0,-1 0 0,1 0 0,-1 0 0,1 0 0,-1-1 0,1 1 0,-1 0 0,1 0 0,-1 0 0,1 0 0,0 0 0,-1-1 0,1 1 0,-1 0 0,1 0 0,0-1 0,-1 1 0,1 0 0,-1-1 0,1 1 0,-1-1 0,-21-29 0,-3-20 0,-34-101 0,27 63 0,32 86 0,0 1 0,-1-1 0,1 1 0,0-1 0,-1 1 0,1-1 0,-1 1 0,0-1 0,0 1 0,1-1 0,-1 1 0,0 0 0,0 0 0,0-1 0,0 1 0,0 0 0,-1 0 0,1 0 0,0 0 0,0 0 0,-2-1 0,1 5 0,1-1 0,0 1 0,0-1 0,0 1 0,1-1 0,-1 1 0,0-1 0,1 1 0,0 0 0,0-1 0,-1 1 0,2 0 0,-1 3 0,2 188 0,1-104 0,-11 109 0,8-193 0,-1 0 0,0 0 0,0 0 0,-1 0 0,1 0 0,-1-1 0,-1 1 0,1-1 0,-7 11 0,9-15 0,-1 0 0,0 0 0,0 0 0,0-1 0,0 1 0,0 0 0,0 0 0,0-1 0,0 1 0,0 0 0,0-1 0,0 1 0,-1-1 0,1 0 0,0 1 0,0-1 0,-1 0 0,1 0 0,-2 1 0,0-2 0,1 1 0,-1-1 0,1 0 0,0 1 0,-1-1 0,1 0 0,0 0 0,-1-1 0,1 1 0,0 0 0,0-1 0,0 1 0,-2-3 0,-9-10 0,1 0 0,0-1 0,1 0 0,1-1 0,1 0 0,0-1 0,-9-24 0,18 41 0,-18-37 0,1 0 0,2 0 0,2-2 0,2 0 0,-10-55 0,22 76 0,4 15 0,11 23 0,0 13 0,25 65 0,-20-45 0,-8-26 0,-13-27 0,0 0 0,0-1 0,0 1 0,0 0 0,0 0 0,0 0 0,0 0 0,0 0 0,0 0 0,0 0 0,0-1 0,0 1 0,0 0 0,0 0 0,0 0 0,0 0 0,1 0 0,-1 0 0,0 0 0,0 0 0,0 0 0,0-1 0,0 1 0,0 0 0,0 0 0,1 0 0,-1 0 0,0 0 0,0 0 0,0 0 0,0 0 0,0 0 0,0 0 0,1 0 0,-1 0 0,0 0 0,0 0 0,0 0 0,0 0 0,0 0 0,0 0 0,0 0 0,1 0 0,-1 0 0,0 0 0,0 0 0,0 0 0,0 1 0,0-1 0,0 0 0,0 0 0,1 0 0,-1 0 0,0 0 0,0 0 0,0 0 0,0 0 0,0 0 0,0 1 0,0-1 0,0 0 0,0 0 0,0 0 0,0 0 0,0 0 0,0 0 0,0 1 0,0-1 0,0 0 0,-1-47 0,-7-31 0,2 31 0,0-61 0,6 107 0,0 1 0,0 0 0,0-1 0,0 1 0,-1 0 0,1-1 0,0 1 0,0-1 0,0 1 0,0 0 0,0-1 0,0 1 0,0 0 0,0-1 0,0 1 0,0 0 0,1-1 0,-1 1 0,0 0 0,0-1 0,0 1 0,0 0 0,0-1 0,1 1 0,-1 0 0,0-1 0,0 1 0,1 0 0,-1 0 0,0-1 0,0 1 0,1 0 0,-1 0 0,0-1 0,1 1 0,-1 0 0,0 0 0,1 0 0,-1 0 0,1-1 0,10 15 0,8 27 0,-3 5 0,-2-10 0,-1 1 0,-2 1 0,-2 0 0,7 55 0,-39-129 0,-7-39 0,3-1 0,3-1 0,3-1 0,-13-113 0,33 185 0,0 0 0,1-1 0,0 1 0,0 0 0,1 0 0,1-9 0,-2 14 0,0 1 0,1-1 0,-1 0 0,0 1 0,0-1 0,0 1 0,0-1 0,0 1 0,1-1 0,-1 1 0,0-1 0,0 1 0,1-1 0,-1 1 0,0-1 0,1 1 0,-1-1 0,1 1 0,-1-1 0,0 1 0,1 0 0,-1-1 0,1 1 0,-1 0 0,1 0 0,-1-1 0,1 1 0,0 0 0,-1 0 0,1 0 0,-1 0 0,1-1 0,-1 1 0,1 0 0,-1 0 0,1 0 0,0 0 0,-1 0 0,1 0 0,-1 1 0,1-1 0,-1 0 0,1 0 0,0 0 0,0 1 0,21 21 0,-9-1 0,-1 0 0,-1 1 0,-1 0 0,0 0 0,6 28 0,27 128 0,-35-141 0,42 208 0,-47-224 0,-6-41 0,-7-84 0,4-1 0,13-173 0,4 229 0,-11 49 0,0-1 0,0 1 0,0 0 0,0-1 0,0 1 0,0 0 0,1-1 0,-1 1 0,0 0 0,0 0 0,0-1 0,0 1 0,1 0 0,-1 0 0,0-1 0,0 1 0,0 0 0,1 0 0,-1-1 0,0 1 0,0 0 0,1 0 0,-1 0 0,0 0 0,1 0 0,-1-1 0,0 1 0,1 0 0,-1 0 0,0 0 0,0 0 0,1 0 0,-1 0 0,0 0 0,1 0 0,-1 0 0,0 0 0,1 0 0,-1 0 0,0 0 0,1 0 0,-1 0 0,0 1 0,1-1 0,-1 0 0,0 0 0,0 0 0,1 0 0,-1 1 0,0-1 0,0 0 0,1 0 0,-1 0 0,0 1 0,0-1 0,0 0 0,1 0 0,-1 1 0,0-1 0,0 0 0,0 1 0,0-1 0,0 0 0,0 1 0,1-1 0,-1 0 0,0 1 0,5 15 0,0 1 0,0 0 0,-2-1 0,0 1 0,-1 0 0,0 26 0,0-8 0,-1 723 0,-3-701 0,1-27 0,1-8 0,-1 0 0,-1 0 0,-1 0 0,-8 33 0,11-53 0,0-1 0,0 0 0,-1 1 0,1-1 0,-1 1 0,1-1 0,-1 0 0,1 1 0,-1-1 0,1 0 0,-1 0 0,0 0 0,0 1 0,0-1 0,0 0 0,0 0 0,0 0 0,0 0 0,0 0 0,0-1 0,0 1 0,-1 0 0,1 0 0,0-1 0,0 1 0,-1-1 0,1 1 0,-1-1 0,1 0 0,0 1 0,-1-1 0,1 0 0,-1 0 0,1 0 0,0 0 0,-1 0 0,1 0 0,-1 0 0,1-1 0,0 1 0,-1 0 0,1-1 0,0 1 0,-1-1 0,1 0 0,-2-1 0,-6-3 0,1-1 0,1 0 0,-1-1 0,1 0 0,-10-12 0,-9-14 0,1-1 0,2-1 0,2-2 0,1 0 0,1 0 0,2-2 0,2 0 0,-18-77 0,32 111 0,0 0 0,0 0 0,1 0 0,0 0 0,0 0 0,0 0 0,2-8 0,-2 12 0,0 1 0,0 0 0,0-1 0,1 1 0,-1-1 0,0 1 0,0 0 0,0-1 0,0 1 0,1 0 0,-1-1 0,0 1 0,0 0 0,0 0 0,1-1 0,-1 1 0,0 0 0,1 0 0,-1-1 0,0 1 0,0 0 0,1 0 0,-1 0 0,0 0 0,1-1 0,-1 1 0,0 0 0,1 0 0,-1 0 0,1 0 0,-1 0 0,0 0 0,1 0 0,-1 0 0,0 0 0,1 0 0,20 20 0,-2 9 0,-1 0 0,-2 1 0,21 56 0,29 111 0,-35-100 0,19 56 0,-45-129 0,-13-31 0,-15-40 0,17 30 0,-37-105 0,39 106 0,0 1 0,0-1 0,2 0 0,0 0 0,1-29 0,1 44 0,0 0 0,0 0 0,0 0 0,0-1 0,0 1 0,0 0 0,0 0 0,1 0 0,-1 0 0,0 0 0,1 0 0,-1 0 0,1-1 0,0 1 0,-1 1 0,1-1 0,0 0 0,-1 0 0,1 0 0,1-1 0,-1 2 0,0 0 0,-1-1 0,1 1 0,0 0 0,0 0 0,-1 0 0,1 0 0,0 0 0,0 0 0,0 1 0,-1-1 0,1 0 0,0 0 0,0 0 0,-1 1 0,1-1 0,0 0 0,-1 1 0,1-1 0,0 1 0,1 0 0,33 36 0,-31-32 0,-31-118 0,26 109 0,-2-7 0,1 0 0,0 1 0,0-1 0,1 0 0,0 0 0,1-14 0,0 25 0,0-1 0,0 1 0,0 0 0,0 0 0,0-1 0,0 1 0,0 0 0,0 0 0,0-1 0,0 1 0,0 0 0,0 0 0,0-1 0,0 1 0,1 0 0,-1 0 0,0 0 0,0-1 0,0 1 0,0 0 0,0 0 0,0-1 0,1 1 0,-1 0 0,0 0 0,0 0 0,0 0 0,1-1 0,-1 1 0,0 0 0,0 0 0,0 0 0,1 0 0,-1 0 0,0 0 0,0 0 0,1-1 0,-1 1 0,0 0 0,0 0 0,1 0 0,-1 0 0,0 0 0,0 0 0,1 0 0,-1 0 0,0 0 0,0 0 0,1 1 0,-1-1 0,0 0 0,0 0 0,0 0 0,1 0 0,-1 0 0,0 0 0,0 0 0,1 1 0,-1-1 0,0 0 0,0 0 0,0 0 0,0 0 0,1 1 0,-1-1 0,6 9 0,-1-1 0,1 1 0,-2 1 0,1-1 0,-1 1 0,-1-1 0,0 1 0,2 13 0,0-8 0,108 435 0,-90-353 0,-62-207 0,19 31 0,4 0 0,-11-152 0,26 223 0,1 0 0,1 0 0,-1 0 0,2 0 0,-1 0 0,1 1 0,3-11 0,-4 17 0,-1 0 0,0 0 0,1 0 0,-1 0 0,1 1 0,-1-1 0,1 0 0,-1 0 0,1 1 0,-1-1 0,1 0 0,0 1 0,0-1 0,-1 1 0,1-1 0,0 1 0,0-1 0,-1 1 0,1-1 0,0 1 0,0 0 0,0-1 0,0 1 0,0 0 0,1 0 0,0 0 0,-1 1 0,1-1 0,0 1 0,0 0 0,0 0 0,0 0 0,-1 0 0,1 0 0,0 0 0,-1 0 0,1 1 0,-1-1 0,1 1 0,-1-1 0,0 1 0,2 2 0,6 9 0,-1 0 0,0 0 0,-1 1 0,-1 0 0,0 0 0,-1 1 0,0 0 0,-1 0 0,-1 0 0,0 0 0,-1 0 0,-1 1 0,-1 22 0,-7-25 0,-2-20 0,-5-24 0,6-12 0,2 0 0,2-1 0,1-64 0,7 68 0,1 34 0,2 14 0,2 22 0,7 85 0,-6 1 0,-6 148 0,-4-150 0,1-85 0,0-8 0,-1 0 0,-1 0 0,0 0 0,-9 40 0,10-60 0,0 0 0,-1 0 0,1 0 0,0 0 0,-1 0 0,1 1 0,0-1 0,-1 0 0,1 0 0,-1 0 0,1-1 0,-1 1 0,0 0 0,0 0 0,1 0 0,-1 0 0,0 0 0,0-1 0,0 1 0,0 0 0,1-1 0,-1 1 0,0-1 0,0 1 0,0-1 0,-1 1 0,1-1 0,0 0 0,0 0 0,-2 1 0,1-2 0,0 1 0,0-1 0,0 0 0,0 0 0,0 0 0,1 0 0,-1-1 0,0 1 0,0 0 0,1-1 0,-1 1 0,1-1 0,-1 0 0,1 1 0,-2-5 0,-7-10 0,0 0 0,2-1 0,0 0 0,1-1 0,0 1 0,-6-34 0,-14-120 0,22 134 0,-32-415-1032,40 154-4720,-2 288 5752,4-39 0,-5 46 0,0 1 0,1 0 0,-1 0 0,1-1 0,0 1 0,-1 0 0,1 0 0,0 0 0,0 0 0,0 0 0,1 0 0,-1 0 0,0 1 0,1-1 0,2-2 0,-4 4 0,0 0 0,1 0 0,-1 0 0,1 0 0,-1 0 0,1 0 0,-1 0 0,1 0 0,-1 0 0,0 0 0,1 0 0,-1 0 0,1 0 0,-1 0 0,1 1 0,-1-1 0,0 0 0,1 0 0,-1 1 0,0-1 0,1 0 0,-1 0 0,0 1 0,1-1 0,-1 0 0,0 1 0,0-1 0,1 1 0,-1-1 0,0 0 0,0 1 0,1-1 0,-1 1 0,0-1 0,0 0 0,0 1 0,0-1 0,0 1 0,0-1 0,0 1 0,6 20 30,-1-1 0,-1 1 0,0 0 0,-2 0 1,-1 0-1,-1 29 0,1-2 890,0-4 1375,2 6-1175,-3 0-1,-6 59 0,5-106-1119,1 0 0,0 0 0,-1 0 0,0 0 0,0 0 0,0 0 0,0 0 0,0 0 0,0 0 0,-1 0 0,1-1 0,-1 1 0,-3 3 0,4-6 0,1 1 0,0-1 0,-1 0 0,1 0 0,-1 0 0,1 1 0,-1-1 0,1 0 0,0 0 0,-1 0 0,1 0 0,-1 0 0,1 0 0,-1 0 0,1 0 0,-1 0 0,1 0 0,-1 0 0,1 0 0,-1 0 0,1 0 0,0-1 0,-1 1 0,1 0 0,-1 0 0,1 0 0,-1-1 0,1 1 0,0 0 0,-1-1 0,-15-24 0,4-10 0,2 0 0,1-1 0,2 0 0,2 0 0,1 0 0,2-1 0,2-37 0,6 27 0,-1 42 0,-1 14 0,-2 15 0,-1 0 0,-1-1 0,-1 1 0,-5 29 0,2-16 0,-115 662 0,114-676 0,3-6 0,-2-1 0,0 0 0,0 0 0,-2 0 0,0 0 0,-1-1 0,-17 29 0,24-43 0,-1 0 0,1-1 0,-1 1 0,1 0 0,-1 0 0,0 0 0,1-1 0,-1 1 0,0 0 0,0-1 0,1 1 0,-1-1 0,0 1 0,0-1 0,0 1 0,0-1 0,0 1 0,0-1 0,0 0 0,0 1 0,0-1 0,0 0 0,0 0 0,0 0 0,0 0 0,0 0 0,0 0 0,0 0 0,0 0 0,1 0 0,-1-1 0,0 1 0,0 0 0,0-1 0,0 1 0,0 0 0,0-1 0,-1 0 0,-1-2 0,0 0 0,0-1 0,1 1 0,-1 0 0,1-1 0,0 1 0,0-1 0,-2-5 0,-7-20 0,1-1 0,1 0 0,1 0 0,2-1 0,-3-39 0,0-161 0,9 188 0,2-74 0,-1 105 0,0-1 0,1 0 0,1 0 0,0 0 0,1 1 0,8-18 0,-12 29 0,0 0 0,0 0 0,0 0 0,1 0 0,-1 0 0,0 1 0,1-1 0,-1 0 0,0 0 0,1 0 0,-1 1 0,1-1 0,0 0 0,-1 0 0,1 1 0,-1-1 0,1 0 0,0 1 0,0-1 0,-1 1 0,1-1 0,0 1 0,0 0 0,0-1 0,0 1 0,-1 0 0,1-1 0,0 1 0,0 0 0,0 0 0,0 0 0,0 0 0,0 0 0,0 0 0,0 0 0,0 0 0,-1 0 0,1 0 0,0 0 0,0 1 0,0-1 0,0 0 0,0 1 0,0-1 0,-1 0 0,1 1 0,0-1 0,0 1 0,-1 0 0,1-1 0,0 1 0,-1-1 0,2 3 0,2 2 0,0 0 0,0 1 0,0 0 0,-1 0 0,0 0 0,2 6 0,11 36 0,-2 1 0,-3 0 0,-2 1 0,5 86 0,-15-100 0,1-36 0,0 0 0,0-1 0,0 1 0,-1-1 0,1 1 0,0 0 0,0 0 0,-1-1 0,1 1 0,0 0 0,-1-1 0,1 1 0,0 0 0,-1 0 0,1-1 0,0 1 0,-1 0 0,1 0 0,0 0 0,-1 0 0,1 0 0,-1 0 0,1-1 0,-1 1 0,1 0 0,0 0 0,-1 0 0,1 0 0,-1 0 0,1 0 0,0 1 0,-1-1 0,1 0 0,-1 0 0,1 0 0,0 0 0,-1 0 0,1 1 0,0-1 0,-1 0 0,1 0 0,0 0 0,-1 1 0,1-1 0,0 0 0,-1 1 0,1-1 0,0 0 0,0 1 0,-1-1 0,1 0 0,0 1 0,0-1 0,0 0 0,0 1 0,-1-1 0,1 1 0,0-1 0,0 0 0,0 1 0,0-1 0,0 1 0,0-1 0,0 0 0,0 1 0,0 0 0,-3-6 0,0 0 0,0-1 0,0 1 0,1-1 0,0 1 0,0-1 0,-2-7 0,3 7 0,-1-1 0,0 1 0,-1 0 0,1 0 0,-1 0 0,0 1 0,-6-9 0,3 7 0,0 1 0,0 1 0,-1-1 0,0 1 0,0 0 0,0 1 0,0-1 0,-1 1 0,0 1 0,1 0 0,-17-5 0,-6 1 0,-58-7 0,70 12 0,-186-20 0,200 21 0,0 1 0,0-1 0,0 0 0,0 0 0,0-1 0,1 1 0,-1-1 0,-3-2 0,6 4 0,1-1 0,-1 1 0,1-1 0,-1 1 0,1 0 0,-1-1 0,1 1 0,0-1 0,-1 1 0,1-1 0,0 1 0,-1-1 0,1 1 0,0-1 0,0 1 0,-1-1 0,1 1 0,0-1 0,0 0 0,0 1 0,0-1 0,0 1 0,0-1 0,0 0 0,0 1 0,0-1 0,0 1 0,0-1 0,0 1 0,0-1 0,1 0 0,2-3 0,0 1 0,-1 0 0,2-1 0,-1 1 0,0 1 0,1-1 0,-1 0 0,1 1 0,0 0 0,0 0 0,0 0 0,6-2 0,58-21 0,-45 18 0,-2-1 0,1 0 0,29-18 0,-51 26 0,1 0 0,0-1 0,0 1 0,-1-1 0,1 1 0,-1 0 0,1-1 0,0 1 0,-1-1 0,1 1 0,-1-1 0,1 0 0,-1 1 0,1-1 0,-1 1 0,1-1 0,-1 0 0,0 1 0,1-1 0,-1 0 0,0 0 0,0 1 0,1-1 0,-1 0 0,0-1 0,-14-7 0,-30 1 0,44 8 0,-18-1 0,0 0 0,0 1 0,-1 1 0,1 0 0,-29 7 0,47-8 0,0 0 0,0 0 0,0 0 0,0 0 0,-1-1 0,1 1 0,0 0 0,0 0 0,0 0 0,-1 0 0,1 0 0,0 0 0,0 0 0,0 0 0,0 0 0,-1 0 0,1 0 0,0 0 0,0 0 0,0 1 0,-1-1 0,1 0 0,0 0 0,0 0 0,0 0 0,0 0 0,-1 0 0,1 0 0,0 0 0,0 1 0,0-1 0,0 0 0,0 0 0,0 0 0,-1 0 0,1 0 0,0 1 0,0-1 0,0 0 0,0 0 0,0 0 0,0 0 0,0 1 0,0-1 0,0 0 0,0 0 0,0 0 0,0 1 0,0-1 0,0 0 0,0 0 0,0 0 0,0 0 0,0 1 0,0-1 0,0 0 0,0 0 0,0 0 0,0 1 0,16 4 0,24 0 0,167 0 0,-236-4 0,-1 1 0,1 1 0,-1 2 0,-32 9 0,-115 42 0,167-53 0,-27 10 0,-157 59 0,158-57 0,1 1 0,1 2 0,-36 26 0,48-23 0,22-21 0,0 0 0,0 0 0,1-1 0,-1 1 0,0 0 0,1 0 0,-1 0 0,0 0 0,1 0 0,-1 0 0,0 0 0,1 0 0,-1 0 0,0 0 0,1 0 0,-1 0 0,1 0 0,-1 0 0,0 0 0,1 0 0,-1 0 0,0 1 0,0-1 0,1 0 0,-1 0 0,0 0 0,1 0 0,-1 1 0,0-1 0,0 0 0,1 0 0,-1 1 0,0-1 0,0 0 0,1 0 0,-1 1 0,0-1 0,0 0 0,0 1 0,0-1 0,0 0 0,1 1 0,-1-1 0,0 0 0,0 1 0,0-1 0,0 0 0,0 1 0,0-1 0,0 0 0,0 1 0,0-1 0,0 0 0,0 1 0,-1-1 0,1 0 0,0 1 0,0-1 0,0 0 0,0 1 0,0-1 0,-1 0 0,1 0 0,0 1 0,0-1 0,0 0 0,-1 1 0,14-4 0,-1 1 0,1-2 0,-1 0 0,0 0 0,0-2 0,0 1 0,0-1 0,-1-1 0,20-15 0,-3 0 0,0-2 0,35-38 0,-49 47 0,-1 0 0,-1 0 0,0-2 0,0 1 0,12-27 0,-24 42 0,1-1 0,0 1 0,-1 0 0,1-1 0,-1 1 0,1 0 0,-1-1 0,0 1 0,1-1 0,-1 1 0,0 0 0,0-1 0,0 1 0,0-1 0,0 1 0,-1-1 0,1 1 0,0 0 0,-1-1 0,1 1 0,-1-1 0,1 1 0,-1 0 0,1 0 0,-2-2 0,0 2 0,0 0 0,0 0 0,1 0 0,-1 0 0,0 0 0,0 1 0,0-1 0,0 1 0,0 0 0,0-1 0,0 1 0,0 0 0,0 0 0,0 0 0,0 0 0,-1 1 0,1-1 0,-3 1 0,-21 7 0,0 1 0,0 2 0,1 0 0,0 1 0,-39 27 0,6-2 0,1 3 0,1 2 0,3 2 0,1 3 0,-64 76 0,77-64 0,37-55 0,4-7 0,14-32 0,-2 0 0,-2 0 0,-1 0 0,-2-1 0,-2-1 0,6-70 0,-11 41 0,-3 0 0,-13-93 0,13 135 0,1 24 0,0 0 0,0 0 0,0 0 0,0 0 0,0 0 0,0 0 0,0 0 0,0 0 0,0 0 0,0 0 0,1 0 0,-1 0 0,0 0 0,0 0 0,0 0 0,0 0 0,0 0 0,0 0 0,0 0 0,0 0 0,0 0 0,0 0 0,1 0 0,-1 0 0,0 0 0,0 0 0,0 0 0,0 0 0,0 0 0,0 0 0,0 0 0,0 0 0,0 0 0,0 0 0,0 0 0,1 0 0,-1 0 0,0-1 0,0 1 0,0 0 0,0 0 0,0 0 0,0 0 0,0 0 0,0 0 0,0 0 0,0 0 0,0 0 0,0 0 0,0 0 0,0-1 0,0 1 0,0 0 0,0 0 0,0 0 0,0 0 0,0 0 0,0 0 0,0 0 0,15 37 0,41 149 0,-33-101 0,63 152 0,-85-235 0,0 0 0,0 0 0,-1 0 0,1-1 0,0 1 0,1 0 0,-1-1 0,0 1 0,0-1 0,1 0 0,-1 1 0,1-1 0,-1 0 0,1 0 0,2 2 0,-3-3 0,0 0 0,0 0 0,0 0 0,0 0 0,-1 0 0,1 0 0,0 0 0,0 0 0,0 0 0,0 0 0,0 0 0,-1-1 0,1 1 0,0 0 0,0-1 0,-1 1 0,1-1 0,0 1 0,0-1 0,-1 1 0,1-1 0,0 1 0,-1-1 0,1 0 0,5-7 0,-1 1 0,0-1 0,0 0 0,-1 0 0,4-11 0,-3 9 0,41-94 0,76-152 0,-121 253 0,3-5 0,1 1 0,-1-1 0,1 1 0,1 0 0,6-7 0,-12 13 0,1 1 0,0-1 0,0 0 0,0 1 0,0-1 0,0 0 0,0 1 0,0-1 0,0 1 0,0-1 0,0 1 0,0 0 0,0 0 0,0-1 0,1 1 0,-1 0 0,0 0 0,0 0 0,1 0 0,0 1 0,-1-1 0,1 1 0,-1 0 0,1 0 0,-1-1 0,0 1 0,0 0 0,1 0 0,-1 0 0,0 0 0,0 1 0,0-1 0,0 0 0,0 0 0,-1 1 0,1-1 0,0 0 0,0 3 0,7 13 0,-1 1 0,-1 0 0,-1 1 0,0-1 0,3 35 0,3 106 0,-8-90 0,-1-16 0,0-9 0,12 76 0,-7-174 0,-1-111 0,-2 28 0,26-167 0,-29 295 0,1 0 0,0-1 0,1 1 0,7-15 0,-10 23 0,0 0 0,0 1 0,0-1 0,0 1 0,1-1 0,-1 1 0,0-1 0,0 1 0,0-1 0,1 1 0,-1-1 0,0 1 0,1-1 0,-1 1 0,1 0 0,-1-1 0,0 1 0,1-1 0,-1 1 0,1 0 0,-1 0 0,1-1 0,-1 1 0,1 0 0,-1 0 0,1-1 0,-1 1 0,1 0 0,-1 0 0,1 0 0,0 0 0,-1 0 0,1 0 0,-1 0 0,1 0 0,-1 0 0,1 0 0,-1 0 0,1 0 0,0 1 0,-1-1 0,1 0 0,-1 0 0,1 0 0,-1 1 0,1-1 0,-1 0 0,0 1 0,1-1 0,-1 0 0,1 1 0,-1-1 0,1 1 0,-1-1 0,0 0 0,0 1 0,1-1 0,-1 1 0,0-1 0,1 1 0,-1-1 0,0 1 0,0 0 0,0 0 0,16 44 0,5 75 0,-5 1 0,0 167 0,-14-233 0,0-29 0,0-4 0,-1 0 0,-1 0 0,-1 0 0,0-1 0,-2 1 0,-10 38 0,13-58 0,-1 0 0,1 0 0,-1 0 0,0 0 0,0-1 0,1 1 0,-1 0 0,-1-1 0,1 1 0,0-1 0,0 1 0,0-1 0,-1 0 0,1 1 0,-1-1 0,1 0 0,-1 0 0,0 0 0,1 0 0,-3 1 0,3-2 0,-1 0 0,0 0 0,1-1 0,-1 1 0,1 0 0,-1-1 0,1 1 0,-1-1 0,1 1 0,-1-1 0,1 1 0,-1-1 0,1 0 0,0 0 0,-1 0 0,1 0 0,0 0 0,0 0 0,0 0 0,0 0 0,0-1 0,0 1 0,-2-3 0,-12-21 0,0-1 0,2 0 0,0-1 0,2-1 0,1 0 0,-8-41 0,6 28 0,-3-9 0,-9-57 0,24 84 0,7 29 0,11 35 0,9 62 0,-19-65 0,15 41 0,-23-123 0,-2 27 0,-11-296 0,16 269 0,-3 44 0,0 1 0,0-1 0,0 0 0,0 0 0,0 0 0,0 0 0,0 1 0,1-1 0,-1 0 0,0 0 0,0 0 0,0 0 0,0 0 0,0 1 0,1-1 0,-1 0 0,0 0 0,0 0 0,0 0 0,0 0 0,1 0 0,-1 0 0,0 0 0,0 0 0,0 0 0,1 0 0,-1 0 0,0 0 0,0 0 0,0 0 0,1 0 0,-1 0 0,0 0 0,0 0 0,0 0 0,0 0 0,1 0 0,-1 0 0,0 0 0,0 0 0,0 0 0,0 0 0,1 0 0,-1-1 0,0 1 0,0 0 0,0 0 0,0 0 0,0 0 0,1 0 0,-1-1 0,0 1 0,0 0 0,0 0 0,0 0 0,0 0 0,0-1 0,0 1 0,7 20 0,-2-1 0,0 1 0,-1 1 0,-1-1 0,-1 1 0,-1 35 0,1-9 0,3 13 0,-1-19 0,-2-1 0,-2 1 0,-7 68 0,-5-77 0,11-31 0,1-1 0,-1 1 0,1 0 0,-1-1 0,1 1 0,-1-1 0,1 1 0,-1-1 0,0 1 0,1-1 0,-1 0 0,0 1 0,0-1 0,1 0 0,-1 0 0,0 1 0,0-1 0,1 0 0,-1 0 0,0 0 0,0 0 0,1 0 0,-2 0 0,-1-1 0,0 0 0,1-1 0,-1 1 0,1-1 0,-1 1 0,1-1 0,0 0 0,0 0 0,0 0 0,0 0 0,0-1 0,0 1 0,0 0 0,1-1 0,-1 1 0,1-1 0,-2-3 0,-14-29 0,2-2 0,2 1 0,1-2 0,-8-42 0,6 6 0,-5-93 0,19 167 0,1-68 0,-1 66 0,0 0 0,1-1 0,-1 1 0,1 0 0,0 0 0,-1 0 0,1 0 0,0 0 0,0 0 0,1 0 0,-1 1 0,2-3 0,-3 4 0,1-1 0,0 0 0,0 1 0,-1 0 0,1-1 0,0 1 0,0 0 0,0-1 0,0 1 0,0 0 0,0 0 0,-1-1 0,1 1 0,0 0 0,0 0 0,0 0 0,0 0 0,0 1 0,0-1 0,0 0 0,0 0 0,0 0 0,-1 1 0,1-1 0,0 0 0,0 1 0,0-1 0,0 1 0,0 0 0,5 4 0,1-1 0,-1 1 0,-1 1 0,1-1 0,-1 1 0,0 0 0,0 0 0,-1 1 0,0 0 0,0-1 0,-1 1 0,1 0 0,3 14 0,4 15 0,11 55 0,-20-82 0,5 27 0,0-8 0,-2 0 0,-1 1 0,1 45 0,-7-61 0,-3-15 0,-7-21 0,-59-216 0,31 94 0,40 143 0,-1-1 0,1 1 0,-1-1 0,0 1 0,0 0 0,0-1 0,0 1 0,0 0 0,-1 0 0,1 0 0,-3-3 0,4 5 0,-1 1 0,1-1 0,-1 0 0,1 1 0,0-1 0,-1 0 0,1 1 0,-1-1 0,1 1 0,0-1 0,-1 0 0,1 1 0,0-1 0,-1 1 0,1-1 0,0 1 0,0-1 0,0 1 0,-1-1 0,1 1 0,0-1 0,0 1 0,0 0 0,0-1 0,0 1 0,0-1 0,0 1 0,0-1 0,0 2 0,-2 74 0,2-67 0,5 560 0,-5-1235 0,-2 827 0,19 404 0,-5-495 0,-3-52 0,-9-18 0,0 0 0,0 1 0,0-1 0,1 0 0,-1 0 0,0 0 0,0 0 0,1 0 0,-1 0 0,0 0 0,0 0 0,1 0 0,-1 0 0,0 0 0,0 0 0,1-1 0,-1 1 0,0 0 0,0 0 0,1 0 0,-1 0 0,0 0 0,0 0 0,0 0 0,1-1 0,-1 1 0,0 0 0,0 0 0,0 0 0,0-1 0,1 1 0,-1 0 0,0 0 0,0 0 0,0-1 0,0 1 0,0 0 0,0-1 0,13-37 0,85-518 0,-53 270 0,-36 249 0,-5 27 0,-1 14 0,2 72 0,-7 103 0,-1-82 0,3-96 0,0 32 0,-1 0 0,-10 54 0,11-86 0,0 1 0,0-1 0,0 0 0,0 1 0,-1-1 0,1 0 0,0 0 0,-1 0 0,1 1 0,-1-1 0,0 0 0,1 0 0,-1 0 0,0 0 0,1 0 0,-1 0 0,0 0 0,0 0 0,0 0 0,-2 1 0,2-3 0,0 1 0,0-1 0,0 0 0,0 0 0,0 0 0,0 0 0,0 0 0,0 0 0,1 0 0,-1 0 0,0 0 0,0 0 0,1 0 0,-1 0 0,1 0 0,-1-1 0,1 1 0,0 0 0,-1 0 0,1-1 0,0-1 0,-8-26 0,1-2 0,2 1 0,1-1 0,1 1 0,2-1 0,3-36 0,4-5 0,23-110 0,-25 166 0,2-23 0,3 1 0,1 1 0,1-1 0,2 2 0,32-62 0,-42 93 0,1-1 0,-1 1 0,1 0 0,0 0 0,1 0 0,-1 0 0,1 1 0,10-7 0,-13 9 0,0 1 0,0 0 0,0 0 0,1 0 0,-1 1 0,0-1 0,0 0 0,1 1 0,-1 0 0,0-1 0,1 1 0,-1 0 0,0 0 0,1 0 0,-1 1 0,0-1 0,1 0 0,-1 1 0,0 0 0,1-1 0,-1 1 0,0 0 0,0 0 0,0 0 0,0 1 0,3 1 0,5 5 0,0 1 0,-1 0 0,0 1 0,-1 0 0,0 0 0,0 1 0,-1 0 0,11 22 0,-5-6 0,-2 1 0,15 56 0,-13-22 0,-4 1 0,-1 0 0,-4 0 0,-6 107 0,-4-128 0,6-42 0,0 0 0,0 1 0,0-1 0,0 0 0,0 0 0,0 1 0,0-1 0,0 0 0,0 0 0,-1 1 0,1-1 0,0 0 0,0 0 0,0 1 0,0-1 0,0 0 0,0 0 0,0 0 0,-1 1 0,1-1 0,0 0 0,0 0 0,0 0 0,-1 1 0,1-1 0,0 0 0,0 0 0,0 0 0,-1 0 0,1 0 0,0 0 0,0 0 0,-1 1 0,1-1 0,0 0 0,0 0 0,-1 0 0,1 0 0,0 0 0,0 0 0,-1 0 0,1 0 0,0 0 0,0 0 0,-1 0 0,1-1 0,0 1 0,0 0 0,-1 0 0,1 0 0,0 0 0,0 0 0,0 0 0,-1 0 0,1-1 0,0 1 0,0 0 0,0 0 0,0 0 0,-1-1 0,1 1 0,0 0 0,0 0 0,0 0 0,0-1 0,-1 1 0,-3-10 0,0 0 0,1 0 0,0 0 0,1-1 0,0 1 0,0-1 0,0-14 0,1 10 0,-18-344 0,21 347 0,1 18 0,2 22 0,5 132 0,-7 0 0,-19 174 0,15-309 0,-1 7 0,-1-1 0,-1 1 0,-9 30 0,6-50 0,0-23 0,-1-35 0,-3-112 0,8 0 0,32-299 0,-25 421 0,-3 25 0,-1 0 0,2 0 0,0-1 0,0 2 0,1-1 0,0 0 0,1 0 0,5-11 0,-3 20 0,-1 14 0,1 23 0,-2 0 0,-1 0 0,-3 66 0,-20 112 0,15-172 0,3-10 0,-2 1 0,-1-1 0,-2 0 0,-1 0 0,-1-1 0,-14 30 0,23-59 0,-1 1 0,0 0 0,0 0 0,0-1 0,0 1 0,0 0 0,0-1 0,-1 1 0,1-1 0,-1 0 0,1 1 0,-1-1 0,1 0 0,-1 0 0,-2 1 0,4-1 0,-1-1 0,0 0 0,0 0 0,1 0 0,-1 0 0,0 0 0,0 0 0,1 0 0,-1-1 0,0 1 0,0 0 0,1 0 0,-1-1 0,0 1 0,1 0 0,-1-1 0,0 1 0,1 0 0,-1-1 0,1 1 0,-1-1 0,0 1 0,1-1 0,-1 0 0,1 1 0,-1-2 0,-2-3 0,-1-1 0,1 0 0,1 1 0,-1-2 0,1 1 0,0 0 0,-1-11 0,-6-33 0,2 0 0,3 0 0,1-1 0,9-98 0,-6 147 0,1-1 0,-1 1 0,0 0 0,1 0 0,-1-1 0,1 1 0,-1 0 0,1 0 0,0 0 0,0-1 0,2-2 0,-2 5 0,-1 0 0,0 0 0,1 0 0,-1 0 0,1 0 0,-1 0 0,0 0 0,1 0 0,-1 0 0,0 0 0,1 0 0,-1 0 0,1 0 0,-1 0 0,0 1 0,1-1 0,-1 0 0,0 0 0,1 0 0,-1 1 0,0-1 0,1 0 0,-1 0 0,0 1 0,0-1 0,1 0 0,-1 0 0,0 1 0,0-1 0,0 0 0,1 1 0,-1-1 0,0 0 0,0 1 0,0-1 0,0 1 0,0-1 0,0 1 0,19 58 0,6 56 0,5 25 0,53 151 0,-57-232 0,-12-44 0,-3-20 0,8-32 0,-18 32 0,36-110 0,37-209 0,-17 57 0,-51 255 0,-2 21 0,-1 37 0,-5 712 0,0-583 0,2-153 0,2-51 0,0 1 0,109-823 0,-92 780 0,-13 66 0,-3 19 0,-6 50 0,-3 0 0,-23 105 0,12-83 0,14-71 0,-5 39 0,-3-2 0,-24 68 0,21-93 0,14-27 0,-1 0 0,1 1 0,0-1 0,0 0 0,0 0 0,-1 0 0,1 1 0,0-1 0,0 0 0,0 0 0,-1 0 0,1 0 0,0 1 0,0-1 0,-1 0 0,1 0 0,0 0 0,-1 0 0,1 0 0,0 0 0,0 0 0,-1 0 0,1 0 0,0 0 0,-1 0 0,1 0 0,0 0 0,-1 0 0,1 0 0,0 0 0,0 0 0,-1 0 0,1 0 0,0 0 0,0 0 0,-1-1 0,1 1 0,0 0 0,0 0 0,-1-1 0,-1-2 0,0-1 0,1 0 0,-1 0 0,1 0 0,0 0 0,0-1 0,0 1 0,1 0 0,-1-8 0,-1-50 0,2 0 0,2 1 0,15-83 0,51-186 0,-62 306 0,6-31 0,3 0 0,30-72 0,-29 102 0,-15 25 0,-1-1 0,0 1 0,1 0 0,-1 0 0,0 0 0,0 0 0,1-1 0,-1 1 0,0 0 0,1 0 0,-1 0 0,0 0 0,1 0 0,-1 0 0,0 0 0,0 0 0,1 0 0,-1 0 0,0 0 0,1 0 0,-1 0 0,0 0 0,1 0 0,-1 0 0,0 0 0,1 0 0,-1 1 0,0-1 0,0 0 0,1 0 0,-1 0 0,0 0 0,1 1 0,-1-1 0,0 0 0,0 0 0,0 1 0,1-1 0,-1 1 0,2 3 0,0 1 0,0 0 0,-1 0 0,0 0 0,0 0 0,0 0 0,0 0 0,-1 6 0,2 96 0,-20 186 0,8-185 0,6-59 0,-41 374 0,36-388 0,9-35 0,-1 0 0,1 0 0,0 0 0,-1 0 0,1 0 0,0 0 0,0-1 0,-1 1 0,1 0 0,0 0 0,-1 0 0,1 0 0,0 0 0,0-1 0,0 1 0,-1 0 0,1 0 0,0 0 0,0-1 0,0 1 0,-1 0 0,1 0 0,0-1 0,0 1 0,0 0 0,0 0 0,0-1 0,-1 1 0,1 0 0,0-1 0,0 1 0,0 0 0,0 0 0,0-1 0,0 1 0,0 0 0,0-1 0,0 1 0,0 0 0,0 0 0,0-1 0,1 1 0,-1 0 0,0-1 0,0 1 0,-4-65 0,24-245 0,-15 292 0,-3 40 0,1 296 0,3-261 0,-6-56 0,-1-1 0,1 1 0,0-1 0,0 1 0,0-1 0,1 1 0,-1-1 0,0 1 0,0-1 0,0 0 0,0 1 0,0-1 0,0 1 0,1-1 0,-1 1 0,0-1 0,0 0 0,1 1 0,-1-1 0,0 1 0,0-1 0,1 0 0,-1 1 0,1-1 0,-1 0 0,0 0 0,1 1 0,-1-1 0,1 0 0,-1 0 0,0 0 0,1 1 0,-1-1 0,1 0 0,-1 0 0,1 0 0,-1 0 0,1 0 0,-1 0 0,1 0 0,-1 0 0,0 0 0,1 0 0,-1 0 0,1 0 0,-1 0 0,1 0 0,-1-1 0,1 1 0,-1 0 0,1 0 0,-1 0 0,0-1 0,1 1 0,-1 0 0,0-1 0,1 1 0,-1 0 0,0-1 0,1 1 0,-1 0 0,0-1 0,1 0 0,19-29 0,6-27 0,-1-2 0,28-109 0,24-63 0,-53 190 0,-24 40 0,0 0 0,1 1 0,-1-1 0,0 1 0,1-1 0,-1 1 0,1-1 0,-1 1 0,1-1 0,-1 1 0,1 0 0,-1-1 0,1 1 0,-1 0 0,1-1 0,-1 1 0,1 0 0,0 0 0,-1-1 0,1 1 0,-1 0 0,1 0 0,0 0 0,-1 0 0,1 0 0,0 0 0,-1 0 0,1 0 0,0 0 0,-1 0 0,1 0 0,0 0 0,-1 0 0,1 1 0,-1-1 0,1 0 0,0 0 0,-1 1 0,1-1 0,-1 1 0,1-1 0,-1 0 0,1 1 0,-1-1 0,1 1 0,-1-1 0,0 1 0,1-1 0,-1 1 0,0-1 0,1 1 0,-1-1 0,0 1 0,1 0 0,-1-1 0,0 1 0,0 0 0,0-1 0,0 1 0,0-1 0,0 1 0,0 0 0,0-1 0,0 2 0,7 33 0,-1 0 0,-3 0 0,0 0 0,-2 1 0,-5 40 0,2-14 0,1-15 0,0-30 0,1-23 0,15-151 0,69-304 0,-61 357 0,48-193 0,-48 232 0,-14 59 0,-3 18 0,-2 10 0,-2 1 0,-1 0 0,-1 0 0,0 0 0,-2-1 0,-8 38 0,7-38 0,-37 226 0,-130 435 0,166-672 0,-3 15 0,-2-1 0,0 0 0,-26 47 0,35-71 0,-1-1 0,1 1 0,0 0 0,0-1 0,-1 1 0,1 0 0,0-1 0,-1 1 0,1-1 0,-1 1 0,1 0 0,0-1 0,-1 1 0,0-1 0,1 1 0,-1-1 0,1 0 0,-1 1 0,1-1 0,-1 1 0,0-1 0,1 0 0,-1 0 0,0 1 0,0-1 0,1 0 0,-1 0 0,0 0 0,1 0 0,-1 0 0,0 0 0,0 0 0,1 0 0,-2 0 0,1-2 0,-1 1 0,1-1 0,0 1 0,1-1 0,-1 1 0,0-1 0,0 0 0,1 1 0,-1-1 0,1 0 0,-1 0 0,1-3 0,-5-30 0,1-1 0,2 0 0,5-55 0,20-111 0,-10 124 0,4 0 0,29-85 0,-43 155 0,14-37 0,-16 43 0,0 1 0,-1-1 0,1 1 0,0-1 0,0 1 0,0-1 0,0 1 0,0 0 0,1-1 0,-1 1 0,0 0 0,1 0 0,-1 0 0,0 0 0,1 0 0,0 0 0,-1 0 0,1 0 0,3 0 0,-4 1 0,0 0 0,0 0 0,0 1 0,0-1 0,-1 0 0,1 1 0,0-1 0,0 1 0,0-1 0,0 1 0,0-1 0,-1 1 0,1 0 0,0-1 0,0 1 0,-1 0 0,1 0 0,0-1 0,-1 1 0,1 0 0,-1 0 0,1 0 0,-1 0 0,0 0 0,1 0 0,-1 1 0,8 23 0,-2 0 0,-1 0 0,0 1 0,-2-1 0,-1 1 0,-2 36 0,0-15 0,3 22 0,1-3 0,-3 1 0,-12 100 0,8-156 0,0-10 0,-3-20 0,-1-35 0,5 32 0,0-2 0,0 1 0,1 0 0,1 0 0,1-1 0,8-38 0,-9 62 0,0 0 0,0 0 0,0 0 0,0 0 0,0 0 0,0 0 0,1 0 0,-1 0 0,0 0 0,0 0 0,0 0 0,0 0 0,0 1 0,0-1 0,0 0 0,0 0 0,1 0 0,-1 0 0,0 0 0,0 0 0,0 0 0,0 0 0,0 0 0,0 0 0,0 0 0,1 0 0,-1 0 0,0 0 0,0 0 0,0-1 0,0 1 0,0 0 0,0 0 0,0 0 0,0 0 0,1 0 0,-1 0 0,0 0 0,0 0 0,0 0 0,0 0 0,0 0 0,0 0 0,0-1 0,0 1 0,0 0 0,0 0 0,0 0 0,0 0 0,0 0 0,1 0 0,-1 0 0,0 0 0,0-1 0,0 1 0,0 0 0,0 0 0,0 0 0,0 0 0,0 0 0,0 0 0,-1-1 0,6 17 0,0 24 0,0 219 0,-4-253 0,1-9 0,5-21 0,9-44 0,5-26 0,88-361 0,-106 438 0,-14 41 0,2-4 0,-105 205 0,-9-5 0,-168 227 0,285-438 0,-4 6 0,0 0 0,0-1 0,-2 0 0,0-1 0,0 0 0,-1-1 0,-1 0 0,-15 10 0,26-20 0,0-1 0,0 1 0,1-1 0,-1 0 0,0 0 0,0 0 0,0-1 0,0 1 0,0 0 0,-1-1 0,1 0 0,0 0 0,0 0 0,0 0 0,0-1 0,0 1 0,0-1 0,0 0 0,0 1 0,0-1 0,0-1 0,0 1 0,0 0 0,1-1 0,-1 1 0,0-1 0,1 0 0,-1 0 0,1 0 0,0 0 0,0-1 0,0 1 0,-3-4 0,-2-4 0,0-1 0,1 1 0,0-1 0,1-1 0,0 1 0,1-1 0,-4-12 0,2-3 0,1-1 0,1 1 0,1-1 0,1 0 0,4-48 0,27-136 0,-18 154 0,-10 49 0,1 0 0,-1 0 0,-1-1 0,0 1 0,0 0 0,0 0 0,-3-12 0,2 18 0,0 1 0,0-1 0,0 1 0,0-1 0,0 1 0,0-1 0,-1 1 0,1 0 0,-1 0 0,1 0 0,-1 0 0,0 0 0,0 0 0,0 0 0,0 1 0,0-1 0,0 1 0,-1-1 0,1 1 0,-1 0 0,1 0 0,0 0 0,-1 0 0,0 0 0,1 1 0,-1-1 0,1 1 0,-4-1 0,-6 1 0,0 0 0,0 0 0,0 1 0,0 1 0,1 0 0,-1 1 0,0 0 0,1 0 0,0 2 0,0-1 0,0 1 0,0 1 0,1 0 0,-19 14 0,28-19 0,0-1 0,1 1 0,-1-1 0,1 1 0,-1-1 0,0 1 0,1-1 0,-1 1 0,1-1 0,-1 1 0,1 0 0,0-1 0,-1 1 0,1 0 0,0-1 0,-1 1 0,1 0 0,0 0 0,0-1 0,-1 1 0,1 0 0,0 0 0,0-1 0,0 1 0,0 0 0,0 0 0,0-1 0,0 1 0,0 0 0,1 1 0,18 8 0,3 3 0,-22-12 0,1-1 0,-1 1 0,1 0 0,-1 0 0,0 0 0,0 0 0,1 0 0,-1 0 0,0 0 0,0 0 0,0 0 0,0 0 0,0 0 0,0 0 0,0 0 0,-1 0 0,1 0 0,0 0 0,0 0 0,-1-1 0,1 1 0,-1 0 0,1 0 0,-1 0 0,1 0 0,-1-1 0,1 1 0,-1 0 0,-1 1 0,-10 12 0,0 1 0,-1-2 0,-1 1 0,0-2 0,-21 15 0,-90 53 0,77-51 0,38-22 0,-3 2 0,1-1 0,-1-1 0,-1 0 0,0 0 0,-23 6 0,23-14 0,16-9 0,23-19 0,29-16 0,2 2 0,89-51 0,-45 31 0,456-315 0,-525 354 0,-56 38 0,-221 151 0,-61 38 0,241-170 0,65-33 0,0 1 0,0 0 0,0-1 0,0 0 0,0 1 0,-1-1 0,1 0 0,0 1 0,0-1 0,-1 0 0,1 0 0,0 0 0,0 0 0,-1 0 0,1 0 0,0 0 0,0-1 0,-1 1 0,1 0 0,0-1 0,0 1 0,0-1 0,0 1 0,-2-2 0,3 1 0,0 0 0,-1-1 0,1 1 0,0 0 0,0-1 0,0 1 0,0 0 0,0-1 0,0 1 0,0 0 0,0-1 0,1 1 0,-1 0 0,0-1 0,1 1 0,-1 0 0,1 0 0,0-1 0,-1 1 0,1 0 0,0 0 0,1-2 0,19-24 0,1 0 0,2 1 0,0 1 0,44-33 0,-43 36 0,-12 11 0,-7 5 0,0 0 0,0 0 0,1 1 0,0 0 0,0 0 0,0 1 0,0 0 0,1 0 0,14-5 0,-22 9 0,1 0 0,-1 0 0,1 0 0,-1 0 0,1 0 0,-1 0 0,1-1 0,0 1 0,-1 0 0,1 0 0,-1 1 0,1-1 0,-1 0 0,1 0 0,-1 0 0,1 0 0,-1 0 0,1 0 0,-1 1 0,1-1 0,-1 0 0,1 1 0,-1-1 0,0 0 0,1 0 0,-1 1 0,1-1 0,-1 1 0,0-1 0,1 0 0,-1 1 0,0-1 0,1 1 0,-1-1 0,0 1 0,0-1 0,0 1 0,1-1 0,-1 1 0,0-1 0,0 1 0,0-1 0,0 2 0,-6 25 0,-7 2 0,-2 0 0,-1-1 0,-1-1 0,-1-1 0,-23 26 0,35-45 0,0 0 0,0-1 0,0 1 0,-1-1 0,-10 7 0,16-12 0,0 0 0,0-1 0,0 1 0,0-1 0,0 1 0,0-1 0,0 0 0,0 1 0,0-1 0,-1 0 0,1 0 0,0 1 0,0-1 0,0 0 0,0 0 0,0 0 0,0-1 0,-2 1 0,2 0 0,1-1 0,-1 1 0,0-1 0,1 1 0,-1-1 0,1 1 0,0-1 0,-1 1 0,1-1 0,-1 1 0,1-1 0,0 0 0,-1 1 0,1-1 0,0 0 0,0 1 0,-1-1 0,1 0 0,0 1 0,0-1 0,0-1 0,0-3 0,0-1 0,0 1 0,1 0 0,0 0 0,0-1 0,0 1 0,3-6 0,11-24 0,2 0 0,2 1 0,24-34 0,-16 26 0,2-3 0,106-180 0,-108 176 0,-3-1 0,30-89 0,-49 123 0,-1 0 0,0-1 0,-1 1 0,-1-1 0,-1 1 0,0-21 0,-1 34 0,0 0 0,0 0 0,0 0 0,-1 0 0,1 0 0,-1 0 0,0 0 0,0 0 0,0 0 0,0 0 0,-1 1 0,1-1 0,-1 0 0,1 1 0,-1-1 0,0 1 0,0 0 0,0 0 0,0-1 0,-1 1 0,1 1 0,0-1 0,-1 0 0,1 0 0,-1 1 0,0 0 0,0-1 0,1 1 0,-1 0 0,0 1 0,0-1 0,0 0 0,0 1 0,0-1 0,0 1 0,0 0 0,0 0 0,0 0 0,0 1 0,-6 0 0,-4 2 0,1-1 0,-1 2 0,0-1 0,1 2 0,0 0 0,-19 10 0,-72 51 0,9 3 0,3 4 0,-135 141 0,117-94 0,-126 181 0,191-237 0,27-36 0,-3 0 0,0-1 0,-25 24 0,44-50 0,0 1 0,0-1 0,0 0 0,-1 0 0,1 0 0,0-1 0,-1 1 0,1 0 0,0 0 0,-1-1 0,1 1 0,-1-1 0,1 1 0,-1-1 0,1 1 0,-2-1 0,2 0 0,0 0 0,1 0 0,-1-1 0,0 1 0,0 0 0,1-1 0,-1 1 0,0 0 0,1-1 0,-1 1 0,1-1 0,-1 1 0,1-1 0,-1 1 0,0-1 0,1 1 0,0-1 0,-1 1 0,1-1 0,-1 0 0,1 1 0,0-1 0,-1-1 0,-1-5 0,0 0 0,1 0 0,-1 0 0,2 0 0,-1-13 0,13-214 0,-5 148 0,52-1052 0,-58 1117 0,-1 24 0,-2 33 0,-41 380 0,-11 278 0,54-689 0,-1 9 0,1 0 0,0 0 0,1 0 0,1 0 0,0-1 0,1 1 0,8 25 0,-10-38 0,-1 0 0,0-1 0,0 1 0,0 0 0,0-1 0,1 1 0,-1-1 0,0 1 0,1-1 0,-1 1 0,0-1 0,1 1 0,-1-1 0,0 1 0,1-1 0,-1 1 0,1-1 0,-1 0 0,1 1 0,-1-1 0,1 0 0,0 1 0,-1-1 0,1 0 0,-1 0 0,1 1 0,0-1 0,-1 0 0,1 0 0,-1 0 0,1 0 0,0 0 0,-1 0 0,1 0 0,0 0 0,-1 0 0,1 0 0,-1 0 0,1 0 0,0-1 0,-1 1 0,1 0 0,-1 0 0,1-1 0,-1 1 0,1 0 0,0-1 0,20-29 0,-1-11 0,-3-1 0,-1-1 0,11-45 0,24-141 0,-46 207 0,15-101 0,-13 71 0,22-83 0,-24 125 0,0 15 0,-2 10 0,0 0 0,0 1 0,-2-1 0,0 32 0,0-14 0,2 57 0,12 176 0,-14-261 0,-1 3 0,1-1 0,1 1 0,0 0 0,0 0 0,5 12 0,-7-19 0,1 0 0,0 0 0,-1 0 0,1 0 0,0 0 0,0 0 0,0 0 0,-1 0 0,1-1 0,0 1 0,0 0 0,0 0 0,0-1 0,0 1 0,1-1 0,-1 1 0,0-1 0,0 1 0,0-1 0,0 0 0,1 1 0,-1-1 0,0 0 0,0 0 0,1 0 0,-1 0 0,0 0 0,0 0 0,0 0 0,1-1 0,-1 1 0,0 0 0,0-1 0,0 1 0,1-1 0,-1 1 0,0-1 0,0 1 0,0-1 0,0 0 0,0 0 0,0 1 0,0-1 0,0-1 0,20-17 0,0 0 0,-2-1 0,-1-2 0,0 1 0,27-47 0,-19 30 0,482-725 0,-435 637 0,-71 121 0,3-2 0,-1-1 0,-1 0 0,1 0 0,-1 0 0,3-14 0,-6 20 0,0 1 0,0 0 0,0-1 0,0 1 0,0 0 0,0-1 0,0 1 0,-1 0 0,1-1 0,0 1 0,-1 0 0,1-1 0,-1 1 0,0 0 0,1 0 0,-1 0 0,0 0 0,0-1 0,1 1 0,-1 0 0,0 0 0,0 1 0,0-1 0,0 0 0,-1 0 0,1 0 0,0 1 0,0-1 0,0 0 0,-1 1 0,1-1 0,0 1 0,-1 0 0,1-1 0,0 1 0,-1 0 0,1 0 0,0 0 0,-1 0 0,-1 0 0,-22 0 0,0 1 0,0 1 0,0 1 0,1 2 0,-26 6 0,-9 2 0,-11 1 0,-276 58 0,238-44 0,-122 48 0,223-74 0,0 0 0,1 1 0,-1 0 0,1 1 0,0-1 0,0 1 0,0 0 0,1 1 0,-1-1 0,-6 9 0,10-11 0,1 0 0,0 0 0,0 1 0,1-1 0,-1 0 0,0 1 0,1-1 0,0 1 0,-1-1 0,1 0 0,0 1 0,0-1 0,0 1 0,1-1 0,-1 0 0,0 1 0,1-1 0,0 1 0,-1-1 0,1 0 0,0 0 0,0 1 0,1-1 0,-1 0 0,0 0 0,1 0 0,-1 0 0,1-1 0,-1 1 0,1 0 0,3 2 0,10 11 0,0-1 0,1 0 0,1-1 0,0-1 0,31 17 0,100 42 0,-117-58 0,-27-10 0,1-1 0,0 0 0,0-1 0,0 1 0,0-1 0,1 0 0,-1 0 0,0 0 0,0-1 0,1 1 0,-1-1 0,0-1 0,0 1 0,8-2 0,-10 0 0,0 1 0,0-1 0,0 0 0,0 1 0,0-1 0,0-1 0,0 1 0,-1 0 0,0-1 0,1 1 0,-1-1 0,0 0 0,0 0 0,0 1 0,0-1 0,-1-1 0,1 1 0,-1 0 0,0 0 0,0 0 0,0-1 0,1-6 0,0-2 0,0 0 0,0 1 0,-1-20 0,0 29 0,-1 0 0,0-1 0,0 1 0,0 0 0,-1 0 0,1-1 0,0 1 0,-1 0 0,0 0 0,1 0 0,-1 0 0,0 0 0,0 0 0,0 0 0,0 0 0,0 0 0,-1 0 0,1 1 0,-1-1 0,1 0 0,-1 1 0,1-1 0,-1 1 0,0 0 0,0-1 0,-2 0 0,2 1-54,1 1-1,-1 0 0,1 0 1,-1 0-1,1 0 1,-1 0-1,1 0 0,-1 1 1,1-1-1,-1 0 1,1 1-1,-1-1 0,1 1 1,0-1-1,-1 1 0,1 0 1,0 0-1,0-1 1,-1 1-1,1 0 0,0 0 1,0 0-1,0 0 1,-1 2-1,-12 14-6771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48:26.87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715 701 24575,'1'-1'0,"0"0"0,-1 0 0,1 0 0,0 0 0,0 0 0,0 0 0,0 0 0,-1 0 0,1 1 0,0-1 0,1 0 0,-1 1 0,0-1 0,0 1 0,0-1 0,0 1 0,0 0 0,0-1 0,1 1 0,-1 0 0,2 0 0,3-2 0,83-19 0,2 4 0,107-6 0,-31 4 0,334-51 0,-472 66 0,-21 4 0,1 0 0,-1-1 0,0 0 0,0-1 0,-1 0 0,1 0 0,0 0 0,-1-1 0,1-1 0,-1 1 0,11-8 0,-18 11 0,1-1 0,-1 1 0,0-1 0,0 1 0,0-1 0,1 1 0,-1-1 0,0 1 0,0-1 0,0 0 0,0 1 0,0-1 0,0 1 0,0-1 0,0 1 0,0-1 0,-1 0 0,1 1 0,0-1 0,0 1 0,0-1 0,-1 1 0,1-1 0,0 1 0,-1-1 0,1 1 0,0-1 0,-1 1 0,1 0 0,0-1 0,-1 1 0,1 0 0,-1-1 0,1 1 0,-1 0 0,1-1 0,-1 1 0,1 0 0,-1 0 0,1-1 0,-1 1 0,1 0 0,-1 0 0,-1 0 0,-27-12 0,28 12 0,-39-10 0,-1 1 0,-1 1 0,-72-2 0,-135 11 0,119 2 0,91-3 0,12-1 0,-1 2 0,-38 5 0,65-6 0,-1 0 0,1 0 0,0 0 0,-1 0 0,1 1 0,-1-1 0,1 0 0,0 1 0,-1-1 0,1 1 0,0-1 0,0 1 0,-1 0 0,1 0 0,0-1 0,0 1 0,0 0 0,0 0 0,0 0 0,0 0 0,0 0 0,0 0 0,0 1 0,0-1 0,1 0 0,-2 2 0,2-1 0,1 0 0,-1-1 0,0 1 0,1 0 0,0 0 0,-1-1 0,1 1 0,0-1 0,0 1 0,-1-1 0,1 1 0,1-1 0,-1 1 0,0-1 0,0 0 0,0 0 0,3 2 0,6 6 0,1-1 0,0-1 0,0 0 0,19 9 0,-5-7 0,49 11 0,-13-4 0,-59-12 0,-12 1 0,-25 1 0,-508 16 0,414-21 0,80-1 0</inkml:trace>
  <inkml:trace contextRef="#ctx0" brushRef="#br0">452 1602 24575,'197'3'0,"-114"-4"0,-80 0 0,249-10 0,-203-1 0,-49 12 0,1 0 0,-1 0 0,0 0 0,1 0 0,-1 0 0,0-1 0,0 1 0,1 0 0,-1 0 0,0 0 0,1-1 0,-1 1 0,0 0 0,0-1 0,0 1 0,1 0 0,-1 0 0,0-1 0,0 1 0,0 0 0,0-1 0,1 1 0,-1 0 0,0-1 0,0 1 0,0 0 0,0-1 0,0 1 0,0-1 0,0 1 0,0 0 0,0-1 0,0 1 0,0 0 0,0-1 0,-1 1 0,1 0 0,0-1 0,0 1 0,0 0 0,0-1 0,-1 1 0,1 0 0,0 0 0,0-1 0,0 1 0,-1 0 0,1-1 0,0 1 0,-1 0 0,1 0 0,0 0 0,0-1 0,-1 1 0,0 0 0,-12-8 0,0 1 0,-1 1 0,0 0 0,0 1 0,-1 0 0,1 1 0,-28-4 0,5 0 0,-17-6 0,24 6 0,0 1 0,-37-4 0,54 12 0,13 5 0,20 13 0,19 11 0,2-2 0,1-2 0,59 26 0,149 50 0,-142-66 0,3-6 0,0-4 0,216 21 0,-315-46 0,49 0 0,-59-1 0,0 0 0,0 0 0,0 0 0,0-1 0,0 1 0,0-1 0,0 1 0,-1-1 0,1 0 0,0 0 0,0 0 0,0 0 0,-1 0 0,1 0 0,0 0 0,-1-1 0,1 1 0,-1 0 0,0-1 0,1 1 0,-1-1 0,0 0 0,1-1 0,-1 1 0,-1 0 0,0 0 0,1 0 0,-1 0 0,0 0 0,0 0 0,0 0 0,0 0 0,-1-1 0,1 1 0,-1 0 0,1 0 0,-1 0 0,1 1 0,-1-1 0,0 0 0,0 0 0,0 0 0,-2-1 0,-26-35 0,27 36 0,-17-17 0,0 1 0,-2 0 0,-1 2 0,0 0 0,0 1 0,-2 2 0,0 0 0,0 2 0,-1 0 0,-1 2 0,1 1 0,-2 1 0,1 1 0,-1 1 0,1 1 0,-39 0 0,58 4 0,-1 0 0,1 1 0,-1 0 0,1 0 0,-1 1 0,1-1 0,0 2 0,0-1 0,0 1 0,0 0 0,0 0 0,1 1 0,0 0 0,-1 0 0,1 0 0,1 1 0,-11 11 0,15-18 0,0 0 0,0 0 0,1 1 0,-1-1 0,1 0 0,-1 0 0,1 0 0,0 0 0,0 0 0,0 0 0,0 0 0,0 0 0,0 1 0,1-1 0,-1-2 0,5-19 0,1 0 0,1 0 0,1 0 0,1 1 0,1 0 0,1 1 0,1 1 0,0-1 0,2 2 0,0 0 0,19-20 0,3 1 0,1 2 0,2 2 0,2 1 0,44-28 0,-18 23 0,-50 31 0,-21 13 0,-32 19 0,-213 122 0,-73 46 0,20 22 0,290-205 0,-39 36 0,49-44 0,1 0 0,-1-1 0,0 1 0,1 0 0,-1 0 0,1 0 0,0 0 0,0 1 0,0-1 0,0 0 0,0 0 0,0 1 0,0-1 0,1 0 0,-1 1 0,1-1 0,0 1 0,0-1 0,0 1 0,0 3 0,1-4 0,0-1 0,0 1 0,0-1 0,0 1 0,1-1 0,-1 1 0,0-1 0,0 0 0,1 0 0,-1 1 0,1-1 0,0 0 0,-1 0 0,1-1 0,-1 1 0,1 0 0,0 0 0,0-1 0,0 1 0,-1-1 0,4 1 0,29 4 0,-1-1 0,1-2 0,0-1 0,58-6 0,-79 4 0,667-83 0,-668 82 0,40-6 0,-1-2 0,0-2 0,76-29 0,-100 23 0,-26 18 0,-1 0 0,1-1 0,-1 1 0,0 0 0,1-1 0,-1 1 0,0-1 0,0 1 0,1 0 0,-1-1 0,0 1 0,0-1 0,1 1 0,-1-1 0,0 1 0,0-1 0,0 1 0,0-1 0,0 1 0,0-1 0,0 1 0,0-1 0,0 1 0,0-1 0,0 1 0,0-1 0,0 1 0,-1-1 0,-1-2 0,0 2 0,0-1 0,0 0 0,-1 0 0,1 1 0,-1-1 0,0 1 0,1 0 0,-1 0 0,0 0 0,1 0 0,-1 0 0,-6 0 0,-37-7 0,0 2 0,0 2 0,-79 4 0,60 1 0,-68-8 0,112 4 0,0-2 0,-39-13 0,40 10 0,0 2 0,-42-7 0,26 10 0,1 2 0,-1 1 0,0 1 0,0 3 0,1 1 0,0 1 0,0 2 0,0 1 0,1 2 0,1 2 0,0 1 0,-32 18 0,59-29 0,1 0 0,0 0 0,0 1 0,0 0 0,0 0 0,-7 9 0,11-13 0,1 0 0,0 1 0,0-1 0,0 0 0,-1 1 0,1-1 0,0 0 0,0 1 0,0-1 0,0 0 0,0 1 0,0-1 0,0 0 0,-1 1 0,1-1 0,0 1 0,0-1 0,0 0 0,1 1 0,-1-1 0,0 0 0,0 1 0,0-1 0,0 1 0,0-1 0,0 0 0,0 1 0,1-1 0,-1 1 0,17 5 0,7-6 0,1-1 0,-1-1 0,0-1 0,0-1 0,45-15 0,5 1 0,1225-301 0,-1208 296 0,-77 22 0,-21 8 0,-57 26 0,-2-2 0,-95 30 0,41-17 0,-182 87 0,285-125 0,1-1 0,-1-1 0,0 0 0,0-2 0,-1 0 0,1 0 0,-24-2 0,18 0 0,0 1 0,1 1 0,-26 6 0,40-6 0,0 0 0,0-1 0,1 1 0,-1-1 0,0-1 0,0 0 0,-15-1 0,22 1 0,0 0 0,-1-1 0,1 1 0,0-1 0,0 1 0,-1-1 0,1 0 0,0 1 0,0-1 0,0 0 0,0 0 0,0 0 0,0 0 0,0 0 0,0 0 0,0 0 0,0 0 0,1 0 0,-1 0 0,-1-2 0,1 0 0,1 0 0,-1-1 0,1 1 0,-1 0 0,1 0 0,0-1 0,0 1 0,0 0 0,1 0 0,-1 0 0,1-1 0,1-3 0,4-12 0,1 1 0,1 0 0,0 0 0,1 1 0,1 0 0,0 0 0,15-16 0,96-102 0,-116 130 0,218-195 0,27-28 0,-229 205 0,-2-1 0,-1-1 0,-1-1 0,-1 0 0,-1-1 0,-1-1 0,9-29 0,-1-9 0,25-131 0,-49 216 0,0 0 0,2 0 0,2 23 0,-1 25 0,-24 498 0,23-538 0,-3 35 0,2-59 0,1 1 0,-1 0 0,1-1 0,-1 1 0,0-1 0,-1 1 0,1-1 0,-1 1 0,1-1 0,-1 0 0,-3 5 0,4-8 0,1 1 0,-1-1 0,0 0 0,1 1 0,-1-1 0,1 0 0,-1 1 0,0-1 0,1 0 0,-1 0 0,0 0 0,1 1 0,-1-1 0,0 0 0,0 0 0,1 0 0,-1 0 0,0 0 0,1 0 0,-1 0 0,0-1 0,1 1 0,-1 0 0,0 0 0,1-1 0,-1 1 0,0 0 0,1 0 0,-1-1 0,1 1 0,-1-1 0,0 1 0,1-1 0,-1 1 0,1-1 0,0 1 0,-1-1 0,1 1 0,-1-1 0,1 1 0,-1-2 0,-12-16 0,0 0 0,2-1 0,0-1 0,1 0 0,1 0 0,-11-35 0,-39-121 0,-65-330 0,119 479 0,1 12 0,1 0 0,0-1 0,1 1 0,1 0 0,0 0 0,1-1 0,3-23 0,-3 39 0,0-1 0,0 1 0,0-1 0,0 0 0,0 1 0,0-1 0,0 0 0,1 1 0,-1-1 0,0 0 0,0 1 0,0-1 0,1 1 0,-1-1 0,0 1 0,1-1 0,-1 0 0,0 1 0,1-1 0,-1 1 0,1 0 0,-1-1 0,1 1 0,-1-1 0,1 1 0,-1 0 0,1-1 0,-1 1 0,1 0 0,0 0 0,-1-1 0,1 1 0,0 0 0,-1 0 0,1 0 0,-1 0 0,1 0 0,0 0 0,-1 0 0,1 0 0,0 0 0,-1 0 0,1 0 0,0 0 0,0 1 0,2 0 0,-1 1 0,1 0 0,-1-1 0,0 1 0,0 0 0,0 1 0,0-1 0,0 0 0,2 4 0,7 14 0,-1 0 0,-1 0 0,-1 1 0,0 0 0,-2 0 0,7 42 0,10 143 0,-21-188 0,14 318 0,-17-276 0,1-59 0,1 0 0,-1-1 0,0 1 0,0 0 0,0 0 0,0-1 0,0 1 0,0 0 0,-1 0 0,1-1 0,0 1 0,0 0 0,0-1 0,-1 1 0,1 0 0,0-1 0,-1 1 0,1 0 0,-1-1 0,1 1 0,-1-1 0,1 1 0,-1-1 0,1 1 0,-1-1 0,1 1 0,-1-1 0,1 1 0,-1-1 0,0 0 0,1 1 0,-1-1 0,0 0 0,0 0 0,1 0 0,-2 1 0,1-2 0,-1 0 0,1 0 0,-1-1 0,1 1 0,0 0 0,0-1 0,0 1 0,-1-1 0,1 1 0,0-1 0,1 1 0,-1-1 0,0 1 0,0-1 0,1 0 0,-1-2 0,-11-40 0,1-2 0,3 1 0,2-1 0,-1-86 0,5 72 0,-11-403 0,19 377 0,5 61 0,-11 25 0,0 0 0,0 0 0,1-1 0,-1 1 0,1 0 0,-1-1 0,0 1 0,1 0 0,-1 0 0,1 0 0,-1 0 0,1-1 0,-1 1 0,0 0 0,1 0 0,-1 0 0,1 0 0,-1 0 0,1 0 0,-1 0 0,1 0 0,-1 0 0,0 0 0,1 0 0,-1 1 0,1-1 0,-1 0 0,1 0 0,0 1 0,2 1 0,0 1 0,0 0 0,-1-1 0,1 1 0,-1 1 0,1-1 0,-1 0 0,0 0 0,0 1 0,1 3 0,13 34 0,-2 0 0,-1 0 0,-3 1 0,9 76 0,15 165 0,-5 382 0,-29-636 0,2 13 0,-3 0 0,-1-1 0,-14 82 0,6-103 0,10-20 0,0 0 0,0 1 0,0-1 0,-1 0 0,1 0 0,0 0 0,0 0 0,-1 0 0,1 1 0,0-1 0,-1 0 0,1 0 0,0 0 0,0 0 0,-1 0 0,1 0 0,0 0 0,-1 0 0,1 0 0,0 0 0,-1 0 0,1 0 0,0 0 0,0 0 0,-1 0 0,1-1 0,0 1 0,0 0 0,-1 0 0,1 0 0,0 0 0,0 0 0,-1-1 0,1 1 0,0 0 0,0 0 0,-1-1 0,1 1 0,0 0 0,-4-7 0,0 0 0,1 0 0,-1 0 0,1 0 0,1 0 0,0-1 0,-2-7 0,-19-84 0,-14-139 0,7-111 0,28 320 0,1 11 0,-4-56 0,4-75 0,8 115 0,-1 36 0,1 17 0,10 55 0,-4 1 0,6 142 0,-17-188 0,0-3 0,3 48 0,-5-70 0,0 1 0,0-1 0,0 0 0,-1 1 0,1-1 0,-1 0 0,0 0 0,0 0 0,-1 1 0,-2 5 0,4-10 0,0 0 0,0 0 0,0 0 0,-1 0 0,1 1 0,0-1 0,0 0 0,0 0 0,-1 0 0,1 0 0,0 0 0,0 0 0,-1 0 0,1 1 0,0-1 0,0 0 0,-1 0 0,1 0 0,0 0 0,0 0 0,-1 0 0,1 0 0,0 0 0,0 0 0,-1-1 0,1 1 0,0 0 0,0 0 0,-1 0 0,1 0 0,0 0 0,0 0 0,0 0 0,-1 0 0,1-1 0,0 1 0,0 0 0,0 0 0,-1 0 0,1 0 0,0-1 0,0 1 0,0 0 0,0-1 0,-13-20 0,-4-30 0,3 0 0,1 0 0,3-1 0,-5-79 0,9 81 0,0 2 0,0 10 0,1 0 0,3 0 0,0-1 0,3 1 0,7-54 0,5 55 0,-13 37 0,1-1 0,-1 1 0,0-1 0,0 0 0,1 1 0,-1-1 0,0 1 0,1-1 0,-1 1 0,1-1 0,-1 1 0,0 0 0,1-1 0,-1 1 0,1-1 0,0 1 0,-1 0 0,1-1 0,-1 1 0,1 0 0,-1 0 0,1 0 0,0-1 0,-1 1 0,1 0 0,-1 0 0,1 0 0,0 0 0,-1 0 0,1 0 0,0 0 0,-1 0 0,1 0 0,-1 0 0,1 0 0,0 1 0,-1-1 0,1 0 0,-1 0 0,1 1 0,0-1 0,-1 0 0,1 1 0,-1-1 0,1 0 0,-1 1 0,1-1 0,-1 1 0,0-1 0,1 1 0,0 0 0,5 10 0,0 1 0,-1-1 0,0 1 0,0 0 0,-2 0 0,1 1 0,-1-1 0,-1 1 0,1 19 0,1-7 0,29 261 0,-5 387 0,-28-647 0,1 3 0,-1 0 0,-1 0 0,-2 0 0,-8 39 0,2-51 0,8-17 0,1 0 0,0 0 0,-1 0 0,1 1 0,0-1 0,-1 0 0,1 0 0,0 0 0,-1 0 0,1 0 0,0 0 0,-1 0 0,1 0 0,-1 0 0,1 0 0,0 0 0,-1 0 0,1 0 0,0 0 0,-1 0 0,1 0 0,0-1 0,-1 1 0,1 0 0,0 0 0,-1 0 0,1 0 0,0-1 0,-1 1 0,1 0 0,0 0 0,-1-1 0,-3-4 0,0 0 0,0 0 0,1-1 0,0 1 0,0-1 0,0 1 0,0-1 0,1 0 0,-2-8 0,-16-71 0,11 46 0,-41-227 0,-17-303 0,64 538 0,2 27 0,0 6 0,0 48 0,1-48 0,3 332 0,-1 145 0,-3-454 0,-2-35 0,-2-52 0,-46-895 0,50 889 0,4 159 0,-13 978 0,9-1029 0,-3 46 0,3-80 0,0 1 0,0-1 0,0 0 0,-1 0 0,0 0 0,0 0 0,0 0 0,-1 0 0,-3 5 0,6-10 0,-1-1 0,1 0 0,0 0 0,0 1 0,0-1 0,0 0 0,-1 0 0,1 1 0,0-1 0,0 0 0,-1 0 0,1 0 0,0 1 0,0-1 0,-1 0 0,1 0 0,0 0 0,0 0 0,-1 0 0,1 0 0,0 0 0,-1 0 0,1 1 0,0-1 0,0 0 0,-1 0 0,1 0 0,0 0 0,-1 0 0,1-1 0,0 1 0,-1 0 0,1 0 0,0 0 0,-1 0 0,-8-15 0,0-13 0,2-1 0,1 0 0,2-1 0,-1-31 0,1 23 0,-14-157 0,11-259 0,15 367 0,-8 85 0,1-1 0,-1 1 0,1-1 0,-1 1 0,1 0 0,0-1 0,0 1 0,0 0 0,0 0 0,0 0 0,0 0 0,3-4 0,4 11 0,0 18 0,3 48 0,-2 0 0,-4 1 0,-6 103 0,1-140 0,-5 110 0,-38 245 0,41-375 0,-19 76 0,19-87 0,1 1 0,-1 0 0,0 0 0,0-1 0,0 1 0,-1-1 0,0 0 0,0 0 0,0 0 0,0 0 0,0 0 0,-1-1 0,0 0 0,-5 4 0,8-6 0,-1 0 0,0-1 0,1 1 0,-1-1 0,0 1 0,0-1 0,1 0 0,-1 1 0,0-1 0,0 0 0,0 0 0,1-1 0,-1 1 0,0 0 0,0 0 0,1-1 0,-1 1 0,0-1 0,0 0 0,1 0 0,-1 1 0,1-1 0,-1 0 0,1 0 0,-1 0 0,1-1 0,-1 1 0,1 0 0,0 0 0,0-1 0,0 1 0,0-1 0,-1-1 0,-6-8 0,0-1 0,1 0 0,-8-19 0,15 31 0,-40-100 0,5-2 0,-30-140 0,42 149 0,1 9 0,-111-513 0,127 557 0,6 39 0,1 8 0,4 64 0,-9 5 0,-25 142 0,-35 71 0,56-256 0,-16 58 0,22-85 0,0 0 0,0 0 0,0-1 0,-1 1 0,0-1 0,0 0 0,-1 0 0,1 0 0,-1 0 0,0-1 0,-5 5 0,8-8 0,0 0 0,-1-1 0,1 1 0,-1-1 0,1 1 0,0-1 0,-1 1 0,1-1 0,-1 0 0,1 0 0,-1 0 0,1 0 0,-1 0 0,1 0 0,-1 0 0,1 0 0,-1 0 0,1-1 0,-1 1 0,1-1 0,-1 1 0,1-1 0,0 1 0,-1-1 0,1 0 0,0 0 0,0 0 0,-1 0 0,1 0 0,0 0 0,0 0 0,0 0 0,0 0 0,-1-2 0,-7-8 0,0 0 0,1-1 0,0 0 0,1 0 0,0-1 0,-9-25 0,-28-97 0,43 133 0,-42-166 0,7-2 0,7-1 0,-11-336 0,44 395 0,-4 108 0,1-1 0,0 0 0,-1 0 0,1 1 0,1-1 0,-1 0 0,3-6 0,-3 11 0,-1 0 0,0 0 0,0 0 0,0 0 0,0 0 0,1 0 0,-1 0 0,0 0 0,0 0 0,0 0 0,0 0 0,1-1 0,-1 1 0,0 0 0,0 1 0,0-1 0,1 0 0,-1 0 0,0 0 0,0 0 0,0 0 0,0 0 0,1 0 0,-1 0 0,0 0 0,0 0 0,0 0 0,0 0 0,0 0 0,1 1 0,-1-1 0,0 0 0,0 0 0,0 0 0,0 0 0,0 0 0,0 1 0,0-1 0,1 0 0,-1 0 0,0 0 0,0 0 0,0 1 0,0-1 0,0 0 0,0 0 0,0 0 0,0 0 0,0 1 0,0-1 0,0 0 0,0 0 0,0 1 0,6 29 0,0 58 0,-4 0 0,-4 0 0,-16 115 0,13-159 0,-26 212 0,-80 318 0,104-543 0,4-17 0,0 0 0,0-1 0,-1 0 0,-1 0 0,0 0 0,-1-1 0,-11 20 0,17-32 0,0 1 0,-1-1 0,1 1 0,-1-1 0,1 0 0,0 1 0,-1-1 0,1 1 0,-1-1 0,1 0 0,-1 1 0,1-1 0,-1 0 0,1 0 0,-1 1 0,1-1 0,-1 0 0,1 0 0,-1 0 0,0 0 0,1 0 0,-1 0 0,1 0 0,-1 0 0,1 0 0,-1 0 0,0 0 0,1 0 0,-1 0 0,1 0 0,-1 0 0,1-1 0,-1 1 0,1 0 0,-1 0 0,1-1 0,-1 1 0,1 0 0,-1-1 0,1 1 0,-1-1 0,1 1 0,0 0 0,-1-1 0,1 1 0,-1-2 0,-2-3 0,-1 0 0,1-1 0,0 1 0,1-1 0,0 0 0,0 1 0,0-1 0,-2-12 0,-4-61 0,5 48 0,-12-1013 0,16 1016 0,16-229 0,-17 255 0,0-1 0,0 1 0,1-1 0,-1 1 0,1-1 0,-1 1 0,1 0 0,-1-1 0,1 1 0,0 0 0,0 0 0,1 0 0,-1-1 0,0 1 0,1 0 0,2-3 0,6 14 0,-1 22 0,8 62 0,-5 0 0,1 178 0,-11-162 0,-8 874 0,4-945 0,3-24 0,-1-1 0,-1 1 0,0 0 0,-1 0 0,-1-1 0,0 1 0,-1-1 0,0 0 0,-8 16 0,12-28 0,-1-1 0,1 1 0,0 0 0,-1 0 0,0-1 0,1 1 0,-1 0 0,1-1 0,-1 1 0,0-1 0,1 1 0,-1-1 0,0 1 0,1-1 0,-1 1 0,0-1 0,0 1 0,0-1 0,1 0 0,-1 0 0,0 1 0,0-1 0,0 0 0,0 0 0,0 0 0,1 0 0,-1 0 0,0 0 0,0 0 0,0 0 0,0-1 0,0 1 0,0 0 0,1 0 0,-1-1 0,0 1 0,-1-1 0,-1-1 0,0 0 0,1-1 0,-1 1 0,1 0 0,-1-1 0,1 0 0,0 1 0,-3-6 0,-7-13 0,2-1 0,0 0 0,1-1 0,1 0 0,-7-40 0,-15-128 0,28 183 0,-8-74 0,2 1 0,8-157 0,0 236 0,0 0 0,0 0 0,0-1 0,0 1 0,1 0 0,-1 0 0,1 0 0,0 0 0,0 1 0,0-1 0,0 0 0,0 0 0,1-2 0,-1 4 0,-1-1 0,1 1 0,-1 0 0,1-1 0,-1 1 0,1 0 0,-1 0 0,1 0 0,-1 0 0,1-1 0,0 1 0,-1 0 0,1 0 0,-1 0 0,1 0 0,-1 0 0,1 0 0,0 0 0,-1 0 0,1 1 0,-1-1 0,1 0 0,-1 0 0,1 0 0,-1 1 0,1-1 0,-1 0 0,1 0 0,-1 1 0,1 0 0,4 3 0,0 1 0,0 0 0,-1 0 0,0 0 0,0 1 0,-1-1 0,6 13 0,23 52 0,-3 1 0,21 82 0,31 163 0,-53-201 0,92 399 0,-105-464 0,-12-46 0,-5-32 0,-66-342 0,27 163 0,16 72 0,-149-899 0,169 987 0,6 47 0,-1 0 0,0 0 0,0 0 0,0 0 0,0 0 0,0 0 0,0 0 0,1 0 0,-1 0 0,0 0 0,0 0 0,0 0 0,0 0 0,0 0 0,0 0 0,1 0 0,-1 0 0,0 0 0,0 0 0,0 0 0,0 0 0,0 0 0,0 0 0,1 0 0,-1 0 0,0 0 0,0-1 0,0 1 0,0 0 0,0 0 0,0 0 0,0 0 0,0 0 0,0 0 0,0 0 0,1-1 0,22 79 0,284 1206 0,-240-929 0,-64-341 0,-2-22 0,-5-40 0,1 18 0,-60-619 0,51-1 0,13 640 0,-1-31 0,3 0 0,1 1 0,2-1 0,16-59 0,-21 97 0,0 1 0,0-1 0,0 0 0,1 1 0,-1-1 0,1 1 0,-1 0 0,1-1 0,0 1 0,2-2 0,-3 3 0,-1 1 0,1-1 0,-1 1 0,1 0 0,0-1 0,-1 1 0,1 0 0,0 0 0,-1-1 0,1 1 0,0 0 0,-1 0 0,1 0 0,0 0 0,0 0 0,-1 0 0,1 0 0,0 0 0,0 0 0,-1 0 0,1 0 0,0 1 0,-1-1 0,1 0 0,1 1 0,2 2 0,-1 0 0,1 0 0,-1 1 0,1-1 0,-1 1 0,0 0 0,-1 0 0,1 0 0,-1 0 0,3 7 0,14 28 0,-3 0 0,-1 1 0,16 71 0,13 135 0,-37-202 0,22 163 0,4 218 0,-32-407 0,-1-1 0,-1 1 0,-4 28 0,5-46 0,0 1 0,0 0 0,-1-1 0,1 1 0,0-1 0,0 1 0,0-1 0,-1 1 0,1-1 0,0 1 0,0-1 0,-1 1 0,1-1 0,0 1 0,-1-1 0,1 1 0,-1-1 0,1 0 0,0 1 0,-1-1 0,1 0 0,-1 1 0,1-1 0,-1 0 0,1 0 0,-1 1 0,0-1 0,0 0 0,0 0 0,0-1 0,0 1 0,1 0 0,-1-1 0,0 1 0,0-1 0,0 0 0,0 1 0,1-1 0,-1 0 0,0 1 0,1-1 0,-1 0 0,0 0 0,1 0 0,-1 0 0,1 1 0,-1-2 0,-7-15 0,0 1 0,1-1 0,1-1 0,-6-26 0,-14-91 0,19 92 0,-26-165 0,9-1 0,9-1 0,24-402 0,7 496 0,-4 85 0,-12 31 0,0 0 0,0 0 0,0-1 0,1 1 0,-1 0 0,0 0 0,0 0 0,0-1 0,1 1 0,-1 0 0,0 0 0,0 0 0,0 0 0,1 0 0,-1-1 0,0 1 0,0 0 0,1 0 0,-1 0 0,0 0 0,0 0 0,1 0 0,-1 0 0,0 0 0,1 0 0,-1 0 0,0 0 0,0 0 0,1 0 0,-1 0 0,0 0 0,0 0 0,1 1 0,-1-1 0,0 0 0,0 0 0,1 0 0,-1 0 0,0 0 0,0 1 0,0-1 0,1 0 0,-1 0 0,0 0 0,0 1 0,0-1 0,1 0 0,2 7 0,0-1 0,0 1 0,-1 0 0,1 0 0,1 13 0,16 91 0,-5 1 0,0 180 0,-11-184 0,9 669 0,-21-630 0,-1-91 0,9-56 0,0 0 0,0 0 0,0 1 0,0-1 0,0 0 0,0 0 0,0 1 0,0-1 0,0 0 0,0 0 0,0 1 0,-1-1 0,1 0 0,0 0 0,0 1 0,0-1 0,0 0 0,0 0 0,0 1 0,-1-1 0,1 0 0,0 0 0,0 0 0,0 0 0,-1 1 0,1-1 0,0 0 0,0 0 0,0 0 0,-1 0 0,1 0 0,0 0 0,0 1 0,-1-1 0,1 0 0,0 0 0,0 0 0,-1 0 0,1 0 0,0 0 0,0 0 0,-1 0 0,1 0 0,-8-25 0,-6-96 0,4-208 0,8 174 0,1 99 0,-18-400 0,14 518 0,30 592 0,-18-532 0,-5-96 0,43 427 0,-34-413 0,-9-43 0,-1 0 0,-1 0 0,1 0 0,0-1 0,-1 1 0,0 0 0,0-1 0,0 1 0,0 0 0,0-1 0,-1-3 0,-73-629 0,45 442 0,13 81 0,-48-297 0,51 357 0,13 53 0,0 0 0,0 0 0,0 1 0,0-1 0,0 0 0,0 0 0,0 0 0,-1 0 0,1 0 0,0 0 0,0 0 0,0 1 0,0-1 0,0 0 0,-1 0 0,1 0 0,0 0 0,0 0 0,0 0 0,0 0 0,-1 0 0,1 0 0,0 0 0,0 0 0,0 0 0,0 0 0,-1 0 0,1 0 0,0 0 0,0 0 0,0 0 0,0 0 0,-1 0 0,1 0 0,0-1 0,0 1 0,0 0 0,0 0 0,0 0 0,-1 0 0,1 0 0,0 0 0,0 0 0,0-1 0,0 1 0,-4 24 0,2-1 0,0 1 0,2 0 0,1 0 0,1 0 0,5 27 0,0-15 0,2 0 0,1-1 0,20 49 0,-19-62 0,1 0 0,0-1 0,2 0 0,0-1 0,2 0 0,0-1 0,1-1 0,1 0 0,0-2 0,1 0 0,1-1 0,34 20 0,-27-21 0,1 0 0,0-2 0,1-1 0,0-1 0,1-2 0,0 0 0,0-3 0,0 0 0,59 1 0,-78-6 0,-1-1 0,0 1 0,0-2 0,0 1 0,0-2 0,0 1 0,0-1 0,-1-1 0,1 0 0,-1 0 0,12-7 0,-16 8 0,-1-1 0,0 1 0,1-1 0,-1 0 0,-1 0 0,1 0 0,-1-1 0,1 1 0,-1-1 0,0 0 0,-1 0 0,1 0 0,-1 0 0,0 0 0,-1-1 0,1 1 0,-1 0 0,0-1 0,0 1 0,-1-1 0,1 1 0,-1-8 0,-2-2 0,0 1 0,-1 0 0,0 0 0,-1 0 0,-1 0 0,0 1 0,-1 0 0,0 0 0,-1 0 0,-9-12 0,-7-8 0,-2 0 0,-36-37 0,28 38 0,-1 2 0,-2 2 0,0 1 0,-2 1 0,-1 2 0,-1 2 0,-1 2 0,-1 1 0,0 3 0,-2 1 0,1 2 0,-2 2 0,0 2 0,-87-6 0,130 15 0,-53 0 0,33 9 0,22-9 0,-1 1 0,1-1 0,-1 1 0,1-1 0,0 1 0,-1 0 0,1-1 0,0 1 0,0-1 0,-1 1 0,1 0 0,0-1 0,0 1 0,0 0 0,0-1 0,0 1 0,0 0 0,0-1 0,0 1 0,0 0 0,0-1 0,0 1 0,1 0 0,-1-1 0,0 1 0,0-1 0,1 1 0,-1 0 0,0-1 0,1 2 0,6 7 0,0 0 0,1 0 0,0-1 0,1 1 0,0-2 0,0 1 0,1-1 0,14 8 0,-1 0 0,66 41 0,3-5 0,171 70 0,-261-120 0,0 0 0,0 0 0,0 0 0,0 0 0,0 0 0,0 0 0,0 0 0,0 0 0,0 1 0,-1-1 0,1 1 0,-1 0 0,3 2 0,-4-4 0,0 1 0,0 0 0,0-1 0,0 1 0,0-1 0,0 1 0,0-1 0,0 1 0,0-1 0,0 1 0,0-1 0,0 1 0,-1-1 0,1 1 0,0-1 0,0 1 0,-1-1 0,1 0 0,0 1 0,-1-1 0,1 1 0,0-1 0,-1 0 0,1 1 0,-1-1 0,1 0 0,0 1 0,-1-1 0,1 0 0,-1 0 0,1 1 0,-1-1 0,0 0 0,-8 4 0,0-2 0,0 1 0,0-1 0,-1 0 0,-10 0 0,-216 9 0,123-9 0,50-2 0,62 0 0,0 0 0,0 1 0,0-1 0,0 0 0,0 0 0,0-1 0,0 1 0,0 0 0,0 0 0,0 0 0,0-1 0,0 1 0,0 0 0,0-1 0,0 1 0,0-1 0,0 1 0,0-1 0,0 1 0,1-1 0,-1 0 0,0 0 0,0 1 0,1-1 0,-2-1 0,3 0 0,-1 0 0,1 0 0,0 1 0,0-1 0,0 0 0,0 1 0,0-1 0,0 1 0,0 0 0,0-1 0,1 1 0,-1 0 0,0-1 0,1 1 0,1-1 0,30-25 0,1 2 0,0 2 0,2 0 0,1 3 0,1 1 0,49-18 0,-217 92 0,77-37 0,39-14 0,34-10 0,86-22 0,143-19 0,-243 46 0,13-3 0,-42 6 0,-464 47 0,168-15 0,271-33 0,38-5 0,26-6 0,58-15 0,83-15 0,-97 26 0,156-37 0,467-122 0,-597 144 0,-76 22 0,-22 3 0,-51 1 0,-123 12 0,91-3 0,66-4 0,-29 1 0,-104 18 0,145-17 0,-1 0 0,1 1 0,1 1 0,-1 1 0,1 0 0,0 2 0,1-1 0,0 2 0,0 0 0,-18 17 0,-13 23 0,36-38 0,0 0 0,0-1 0,-1 0 0,-15 10 0,26-21 0,-1 0 0,1 0 0,0 0 0,0 0 0,0 0 0,0 0 0,-1 0 0,1 0 0,0-1 0,0 1 0,0 0 0,0 0 0,-1 0 0,1 0 0,0 0 0,0-1 0,0 1 0,0 0 0,0 0 0,0 0 0,-1-1 0,1 1 0,0 0 0,0 0 0,0 0 0,0-1 0,0 1 0,0 0 0,0 0 0,0 0 0,0-1 0,0 1 0,0 0 0,0 0 0,0 0 0,0-1 0,0 1 0,0 0 0,0 0 0,1 0 0,-1-1 0,0 1 0,0 0 0,0 0 0,0 0 0,0-1 0,0 1 0,1 0 0,-1 0 0,0 0 0,0 0 0,0-1 0,6-15 0,-2 5 0,29-66 0,-30 72 0,0-1 0,0 1 0,0 0 0,1 0 0,0 1 0,0-1 0,0 1 0,0-1 0,1 1 0,-1 1 0,8-5 0,-8 6 7,-1 1 0,1 0 0,-1 1 0,1-1 0,-1 1 0,1-1 0,0 1 0,-1 0 0,1 0 0,0 1 0,-1-1 0,1 1 0,0 0 0,-1 0 0,1 0 0,3 2 0,53 28-1491,-34-12-5342</inkml:trace>
  <inkml:trace contextRef="#ctx0" brushRef="#br0">559 506 24575,'348'-34'0,"-110"15"0,-225 18 0,58-8 0,-66 8 0,0 0 0,0-1 0,0 1 0,0-1 0,0 0 0,0 0 0,0-1 0,-1 0 0,1 1 0,4-6 0,-8 8 0,-1 0 0,0-1 0,1 1 0,-1 0 0,0 0 0,1-1 0,-1 1 0,0-1 0,1 1 0,-1 0 0,0-1 0,0 1 0,1-1 0,-1 1 0,0 0 0,0-1 0,0 1 0,0-1 0,0 1 0,1-1 0,-1 1 0,0-1 0,0 1 0,0-1 0,0 1 0,0-1 0,-1 1 0,1 0 0,0-1 0,0 1 0,0-1 0,-1 0 0,-14-9 0,-25 3 0,-35 2 0,-127 9 0,187-3 0,1 0 0,-1 0 0,1 2 0,-1 0 0,1 0 0,0 2 0,-22 9 0,36-14 0,-1 0 0,1 0 0,-1 0 0,0 0 0,1 1 0,-1-1 0,1 0 0,-1 0 0,1 1 0,-1-1 0,1 0 0,-1 1 0,1-1 0,-1 1 0,1-1 0,-1 0 0,1 1 0,-1-1 0,1 1 0,0-1 0,-1 1 0,1 0 0,0-1 0,0 1 0,-1-1 0,1 1 0,0 0 0,0-1 0,0 1 0,0-1 0,0 1 0,0 0 0,0-1 0,0 1 0,0-1 0,0 1 0,0 0 0,0-1 0,0 1 0,1 1 0,1-1 0,0 1 0,0-1 0,0 1 0,0-1 0,0 0 0,0 0 0,0 0 0,1 0 0,-1 0 0,5 0 0,64 11 0,135-8 0,-121-4 0,-727 18 0</inkml:trace>
  <inkml:trace contextRef="#ctx0" brushRef="#br0">560 569 24575,'325'3'0,"-200"-3"0,292-3 0,-430 2 0,-13 0 0,26 2 0,16 0 0,34 6 0,55 13 0,-61-11 0,-17 1 0,-28-9 0,1-1 0,0 1 0,0-1 0,0 0 0,-1 1 0,1-1 0,0 1 0,-1-1 0,1 0 0,0 1 0,-1-1 0,1 0 0,0 1 0,-1-1 0,1 0 0,-1 1 0,1-1 0,-1 0 0,1 0 0,-1 0 0,1 1 0,0-1 0,-1 0 0,1 0 0,-1 0 0,1 0 0,-1 0 0,1 0 0,-2 0 0,-64 9 0,-163 8 0,-272 31 0,434-35 0,56-7 0,16-2 0,9-1 0,0 0 0,0-1 0,1-1 0,-1 0 0,22-1 0,6-1 0,769 2 0,-528-3 0,-226 1 0,-45-1 0,-18-1 0,-29-2 0,-564-11 0,420 16 0,-176-2 0,352 2 0,-46-3 0,49 3 0,0 0 0,0 0 0,0 0 0,0 0 0,0 0 0,0 0 0,-1 0 0,1 0 0,0 0 0,0 0 0,0 0 0,0 0 0,0 0 0,0 0 0,-1 0 0,1 0 0,0 0 0,0 0 0,0 0 0,0 0 0,0 0 0,0 0 0,-1 0 0,1 0 0,0 0 0,0 0 0,0 0 0,0 0 0,0-1 0,0 1 0,0 0 0,0 0 0,-1 0 0,1 0 0,0 0 0,0 0 0,0 0 0,0 0 0,0-1 0,0 1 0,0 0 0,0 0 0,0 0 0,0 0 0,0 0 0,0 0 0,0-1 0,0 1 0,0 0 0,0 0 0,0 0 0,0 0 0,0 0 0,0-1 0,0 1 0,0 0 0,0 0 0,0 0 0,0 0 0,0 0 0,0 0 0,0 0 0,1-1 0,20-7 0,111-20 0,155-13 0,-73 12 0,277-53 0,-464 80 0,-28 3 0,1 0 0,-1 0 0,1 0 0,-1 0 0,1 0 0,-1-1 0,1 1 0,-1 0 0,0 0 0,0-1 0,1 1 0,-1 0 0,0-1 0,0 1 0,0-1 0,0 1 0,1-1 0,-1 1 0,0-1 0,0 0 0,0 0 0,0 1 0,-2-1 0,-90 42 0,-179 55 0,151-57 0,71-22 0,27-9 0,0 0 0,0-2 0,-1-1 0,1-1 0,-40 4 0,60-9 0,0 0 0,0 0 0,0-1 0,-1 1 0,1-1 0,0 0 0,0 0 0,0 0 0,0 0 0,0 0 0,1-1 0,-1 1 0,-5-4 0,8 4 0,-1 0 0,0 1 0,1-1 0,-1 0 0,1 1 0,-1-1 0,1 0 0,0 1 0,-1-1 0,1 0 0,0 0 0,-1 0 0,1 1 0,0-1 0,0 0 0,0 0 0,-1 0 0,1 0 0,0 1 0,0-1 0,0 0 0,1 0 0,-1 0 0,0 0 0,0 1 0,0-1 0,1 0 0,-1 0 0,0 0 0,1 1 0,-1-1 0,0 0 0,1 0 0,-1 1 0,1-1 0,0 0 0,-1 1 0,1-1 0,-1 1 0,1-1 0,0 1 0,-1-1 0,1 1 0,0-1 0,0 1 0,-1 0 0,1-1 0,0 1 0,0 0 0,1-1 0,17-11 0,2 1 0,-1 1 0,1 1 0,1 0 0,0 2 0,31-7 0,76-4 0,-66 11 0,108-27 0,-170 34 0,0 0 0,0 0 0,0 0 0,0 0 0,0 0 0,0 0 0,0-1 0,0 1 0,0 0 0,0-1 0,0 1 0,0 0 0,0-1 0,0 1 0,0-1 0,-1 0 0,1 1 0,0-1 0,0 0 0,0 0 0,-1 1 0,1-1 0,-1 0 0,1 0 0,0 0 0,0-1 0,-4 1 0,1 0 0,0-1 0,-1 1 0,1 0 0,0 0 0,-1 1 0,1-1 0,-1 0 0,1 1 0,-1 0 0,-5-1 0,-163-11 0,-186 9 0,214 5 0,49-1 0,83 0 0,56-1 0,152 2 0,628-14 0,-755 6 0,-55 3 0,-22 1 0,-36-1 0,-299 7 0,17-1 0,271-8 0,54 5 0,0 0 0,-1 0 0,1 0 0,0 0 0,-1 0 0,1 0 0,0 0 0,0 0 0,-1 0 0,1 0 0,0 0 0,0-1 0,-1 1 0,1 0 0,0 0 0,0 0 0,-1 0 0,1 0 0,0-1 0,0 1 0,-1 0 0,1 0 0,0 0 0,0-1 0,0 1 0,0 0 0,-1 0 0,1-1 0,0 1 0,0 0 0,0 0 0,0-1 0,0 1 0,0 0 0,0 0 0,0-1 0,0 1 0,0 0 0,0-1 0,0 1 0,0 0 0,0 0 0,0-1 0,0 1 0,0 0 0,0 0 0,0-1 0,0 1 0,0 0 0,0 0 0,0-1 0,1 1 0,-1 0 0,0 0 0,0-1 0,0 1 0,0 0 0,1 0 0,-1 0 0,0-1 0,0 1 0,1 0 0,-1 0 0,0 0 0,0 0 0,1 0 0,-1-1 0,0 1 0,18-9 0,-1 0 0,1 2 0,1-1 0,-1 2 0,1 1 0,36-6 0,-8 1 0,201-41 0,-225 45 0,-34 6 0,-40 5 0,4 1 0,1 2 0,0 3 0,-53 18 0,99-29 0,0 0 0,-1 0 0,1 0 0,0 0 0,-1 0 0,1 0 0,0 0 0,-1 0 0,1 0 0,-1 0 0,1 0 0,0 0 0,-1 1 0,1-1 0,0 0 0,0 0 0,-1 0 0,1 0 0,0 1 0,-1-1 0,1 0 0,0 0 0,0 1 0,-1-1 0,1 0 0,0 0 0,0 1 0,0-1 0,-1 0 0,1 1 0,0-1 0,0 0 0,0 1 0,0-1 0,0 0 0,0 1 0,-1-1 0,1 0 0,0 1 0,17 2 0,30-5 0,68-11 0,-91 14 0,-24 2 0,-14 4 0,-79 23 0,-109 20 0,20-7 0,-221 86 0,356-113 0,26-8 0,24-6 0,40-8 0,-14 1 0,141-18 0,326-57 0,-494 80 0,0 0 0,0 0 0,0 0 0,0-1 0,0 1 0,0-1 0,0 0 0,0 1 0,0-1 0,0 0 0,0 0 0,-1 0 0,1 0 0,2-3 0,-5 3 0,-1 0 0,0 0 0,0 0 0,0 1 0,0-1 0,0 0 0,0 1 0,0 0 0,-1-1 0,1 1 0,0 0 0,0 0 0,-3 1 0,-215 6 0,140-1 0,-80-5 0,152-1 0,0-1 0,1 0 0,-1-1 0,1 1 0,0-1 0,-1-1 0,1 1 0,0-1 0,0-1 0,0 1 0,-12-10 0,18 12 0,-1 1 0,0-1 0,1 0 0,-1 1 0,0-1 0,1 1 0,-1-1 0,0 1 0,0 0 0,0 0 0,1 0 0,-1 0 0,0 0 0,0 0 0,1 0 0,-1 1 0,0-1 0,0 1 0,1-1 0,-1 1 0,0 0 0,1 0 0,-1-1 0,1 1 0,-1 0 0,1 0 0,-2 2 0,-4 2 0,1 1 0,0 0 0,0 0 0,-8 11 0,2 0 0,2 0 0,0 0 0,0 1 0,2 0 0,-10 29 0,-21 102 0,10-35 0,29-112 0,0 0 0,0 0 0,-1-1 0,1 1 0,-1 0 0,1 0 0,-1-1 0,0 1 0,0 0 0,0-1 0,0 1 0,0-1 0,0 1 0,0-1 0,0 0 0,0 1 0,-1-1 0,1 0 0,-1 0 0,-1 1 0,2-2 0,0 0 0,0-1 0,0 1 0,0 0 0,0-1 0,0 1 0,1-1 0,-1 1 0,0-1 0,0 0 0,0 1 0,0-1 0,1 0 0,-1 0 0,0 1 0,1-1 0,-1 0 0,1 0 0,-1 0 0,1 0 0,-1 0 0,1 0 0,-1-2 0,-6-13 0,1-1 0,-5-27 0,10 41 0,-2-12 0,0 0 0,1 0 0,0-19 0,2 30 0,0 0 0,1 0 0,-1 1 0,1-1 0,0 0 0,-1 0 0,2 0 0,1-4 0,-3 7 0,1 0 0,0 0 0,-1 0 0,1 0 0,0 0 0,-1 0 0,1 0 0,0 0 0,0 0 0,0 1 0,0-1 0,0 0 0,0 1 0,0-1 0,0 1 0,0-1 0,0 1 0,0-1 0,1 1 0,-1 0 0,0-1 0,0 1 0,0 0 0,1 0 0,-1 0 0,1 0 0,1 1 0,0 0 0,0 0 0,0 0 0,0 0 0,0 1 0,0-1 0,-1 1 0,1-1 0,-1 1 0,1 0 0,-1 0 0,1 1 0,-1-1 0,0 0 0,0 1 0,0-1 0,-1 1 0,1 0 0,0-1 0,-1 1 0,2 5 0,25 68 0,-26-70 0,-2-5 0,1 0 0,-1 0 0,1 0 0,-1 0 0,1 0 0,-1 0 0,0 0 0,1 0 0,-1 1 0,0-1 0,0 0 0,0 0 0,0 0 0,0 0 0,0 0 0,0 0 0,0 1 0,-1-1 0,1 0 0,0 0 0,-1 0 0,1 0 0,-1 0 0,1 0 0,-1 0 0,1 0 0,-1 0 0,0 0 0,1 0 0,-2 0 0,0-1 0,0 0 0,0 0 0,0 0 0,0-1 0,0 1 0,0-1 0,1 1 0,-1-1 0,0 0 0,0 0 0,1 0 0,-1 0 0,0 0 0,1 0 0,-1 0 0,1 0 0,0-1 0,-1 1 0,1 0 0,-2-3 0,-7-9 0,0 1 0,1-1 0,0-1 0,1 1 0,1-1 0,0-1 0,1 0 0,-7-24 0,0-11 0,-10-66 0,20 104 0,1-1 0,1 1 0,0 0 0,1 0 0,0-1 0,0 1 0,4-18 0,-4 29 0,1 0 0,-1 0 0,0 0 0,0 1 0,0-1 0,1 0 0,-1 0 0,0 0 0,1 1 0,-1-1 0,0 0 0,1 1 0,-1-1 0,1 0 0,0 1 0,-1-1 0,1 0 0,-1 1 0,1-1 0,0 1 0,-1-1 0,1 1 0,0-1 0,0 1 0,-1 0 0,1-1 0,0 1 0,0 0 0,0 0 0,-1 0 0,1-1 0,0 1 0,1 0 0,0 1 0,0 0 0,0 0 0,0-1 0,0 2 0,0-1 0,0 0 0,0 0 0,0 0 0,0 1 0,-1-1 0,1 1 0,1 2 0,6 6 0,-1 0 0,-1 0 0,10 16 0,-8-6 0,-1 1 0,-1 0 0,7 33 0,11 31 0,-25-84 0,1 0 0,-1 0 0,0 0 0,1 0 0,-1 0 0,1 0 0,-1 0 0,1 0 0,-1-1 0,1 1 0,0 0 0,-1 0 0,1-1 0,0 1 0,0 0 0,0-1 0,-1 1 0,1-1 0,0 1 0,0-1 0,0 1 0,0-1 0,0 0 0,0 1 0,0-1 0,1 0 0,0 0 0,0 0 0,0-1 0,-1 1 0,1 0 0,0-1 0,0 0 0,-1 1 0,1-1 0,0 0 0,-1 0 0,1 0 0,-1 0 0,3-2 0,6-7 0,-1 1 0,0-1 0,10-15 0,-13 17 0,-5 6 0,0 0 0,1 0 0,-1 1 0,0-1 0,1 1 0,-1-1 0,1 1 0,-1-1 0,1 1 0,0 0 0,-1 0 0,1-1 0,0 1 0,0 1 0,0-1 0,0 0 0,0 0 0,0 1 0,0-1 0,3 0 0,-3 2 0,-1-1 0,0 1 0,1 0 0,-1-1 0,1 1 0,-1 0 0,0 0 0,0 0 0,0 0 0,1 0 0,-1 0 0,0 0 0,0 0 0,0 1 0,-1-1 0,1 0 0,0 1 0,0-1 0,-1 0 0,1 1 0,0 1 0,4 15 0,0 0 0,-1 0 0,3 32 0,-5-33 0,7 48 0,23 234 0,-33-271 0,1-28 0,0-1 0,0 1 0,0 0 0,0 0 0,0 0 0,0 0 0,0 0 0,0 0 0,0 0 0,0-1 0,0 1 0,0 0 0,0 0 0,0 0 0,0 0 0,0 0 0,0 0 0,0 0 0,0-1 0,0 1 0,-1 0 0,1 0 0,0 0 0,0 0 0,0 0 0,0 0 0,0 0 0,0 0 0,0 0 0,-1 0 0,1 0 0,0 0 0,0-1 0,0 1 0,0 0 0,0 0 0,0 0 0,0 0 0,-1 0 0,1 0 0,0 0 0,0 0 0,0 0 0,0 0 0,0 1 0,0-1 0,-1 0 0,1 0 0,0 0 0,0 0 0,0 0 0,0 0 0,0 0 0,0 0 0,0 0 0,-1 0 0,1 0 0,0 0 0,0 0 0,0 1 0,0-1 0,0 0 0,0 0 0,0 0 0,0 0 0,0 0 0,0 0 0,-13-47 0,2-54 0,4-202 0,12 250 0,1 41 0,0 14 0,6 20 0,-11-21 0,8 20 0,0 1 0,-2-1 0,0 1 0,6 43 0,-14-42 0,0-23 0,1 0 0,0 0 0,-1 0 0,1 0 0,0 0 0,0 0 0,-1 0 0,1 0 0,0 0 0,-1 0 0,1 0 0,0 0 0,0 0 0,-1 0 0,1 0 0,0 0 0,-1-1 0,1 1 0,0 0 0,0 0 0,-1 0 0,1 0 0,0 0 0,0-1 0,0 1 0,-1 0 0,1 0 0,0-1 0,0 1 0,0 0 0,-1 0 0,1-1 0,0 1 0,0 0 0,0 0 0,0-1 0,0 1 0,-19-45 0,7-16 0,2 0 0,4-2 0,2-123 0,4 176 0,1 0 0,0 0 0,0-1 0,1 1 0,0 0 0,6-15 0,-7 24 0,-1 0 0,1-1 0,-1 1 0,1 0 0,0 0 0,0 0 0,0 0 0,-1 0 0,1 0 0,0 0 0,0 0 0,0 0 0,0 0 0,1 1 0,-1-1 0,0 0 0,0 1 0,0-1 0,1 1 0,-1-1 0,3 0 0,-2 1 0,1 1 0,-1-1 0,1 0 0,-1 1 0,0 0 0,1 0 0,-1-1 0,0 1 0,1 1 0,-1-1 0,0 0 0,0 0 0,0 1 0,0-1 0,0 1 0,2 2 0,13 13 0,-2 0 0,0 0 0,-1 2 0,-1 0 0,0 0 0,-2 1 0,0 1 0,9 26 0,0 7 0,-2 0 0,12 65 0,-24-61 0,-6-58 0,0 0 0,0 0 0,0 0 0,0 0 0,0 0 0,-1 0 0,1 0 0,0 0 0,0 0 0,0 0 0,0 0 0,0 0 0,0 0 0,0 0 0,0 0 0,-1 0 0,1 0 0,0 0 0,0 0 0,0 0 0,0 0 0,0 0 0,0 0 0,0 0 0,0 0 0,0 0 0,0 0 0,-1 0 0,1 1 0,0-1 0,0 0 0,0 0 0,0 0 0,0 0 0,0 0 0,0 0 0,0 0 0,0 0 0,0 0 0,0 1 0,0-1 0,-7-32 0,-1-8 0,2 0 0,2 0 0,1-1 0,3 1 0,7-69 0,-6 104 0,0 0 0,0 0 0,1 0 0,0 0 0,0 1 0,0-1 0,0 0 0,1 1 0,0 0 0,3-5 0,-5 8 0,0 1 0,-1-1 0,1 0 0,0 1 0,-1-1 0,1 1 0,0-1 0,0 1 0,0-1 0,0 1 0,-1 0 0,1-1 0,0 1 0,0 0 0,0 0 0,0-1 0,0 1 0,0 0 0,0 0 0,0 0 0,0 0 0,1 1 0,0-1 0,0 1 0,-1 0 0,1 0 0,-1 0 0,1 0 0,-1 1 0,1-1 0,-1 0 0,1 1 0,-1-1 0,0 1 0,0-1 0,0 1 0,0-1 0,0 1 0,0 2 0,6 10 0,-1 0 0,-1 0 0,0 1 0,-1 0 0,-1 0 0,3 22 0,1 97 0,-7-114 0,2 70 0,-13 121 0,11-206 0,-1-1 0,0 1 0,0-1 0,0 1 0,0-1 0,-1 0 0,1 1 0,-1-1 0,0 0 0,-1 0 0,-2 5 0,4-9 0,1 1 0,-1-1 0,0 1 0,1-1 0,-1 1 0,0-1 0,1 1 0,-1-1 0,0 0 0,0 1 0,1-1 0,-1 0 0,0 0 0,0 1 0,0-1 0,1 0 0,-1 0 0,0 0 0,0 0 0,0 0 0,0 0 0,1 0 0,-1-1 0,-1 1 0,0-1 0,-1 0 0,1-1 0,0 1 0,-1 0 0,1-1 0,0 0 0,0 1 0,0-1 0,1 0 0,-1 0 0,-2-4 0,-15-20 0,2-2 0,0 0 0,2-1 0,-19-53 0,-31-131 0,53 162 0,12 51 0,-1-1 0,1 1 0,0-1 0,0 0 0,-1 1 0,1-1 0,0 0 0,0 1 0,0-1 0,0 0 0,0 1 0,0-1 0,0 0 0,0 1 0,0-1 0,0 0 0,0 1 0,0-1 0,1 0 0,-1 1 0,0-1 0,0 1 0,1-1 0,-1 0 0,1 0 0,11 10 0,13 29 0,48 146 0,-41-97 0,-22-65 0,-10-23 0,0 1 0,0 0 0,0 0 0,-1 0 0,1 0 0,0 0 0,0 0 0,0 0 0,0 0 0,0-1 0,0 1 0,0 0 0,0 0 0,0 0 0,0 0 0,0 0 0,1 0 0,-1 0 0,0 0 0,0-1 0,0 1 0,0 0 0,0 0 0,0 0 0,0 0 0,0 0 0,0 0 0,0 0 0,0 0 0,0 0 0,0 0 0,0 0 0,0 0 0,1-1 0,-1 1 0,0 0 0,0 0 0,0 0 0,0 0 0,0 0 0,0 0 0,0 0 0,0 0 0,1 0 0,-1 0 0,0 0 0,0 0 0,0 0 0,0 0 0,0 0 0,0 0 0,0 0 0,0 0 0,1 0 0,-1 0 0,0 0 0,0 0 0,0 0 0,0 1 0,0-1 0,0 0 0,0 0 0,0 0 0,0 0 0,1 0 0,-4-41 0,1 20 0,-4-54 0,1 31 0,1 0 0,3-1 0,9-83 0,-8 124 0,0 1 0,1 0 0,0 0 0,0 0 0,0 0 0,0 0 0,0 0 0,0 0 0,1 0 0,-1 1 0,1-1 0,0 0 0,0 1 0,3-4 0,-4 6 0,-1 0 0,1-1 0,0 1 0,-1 0 0,1-1 0,-1 1 0,1 0 0,0 0 0,-1 0 0,1 0 0,0-1 0,0 1 0,-1 0 0,1 0 0,0 0 0,-1 1 0,1-1 0,0 0 0,-1 0 0,1 0 0,0 0 0,-1 1 0,1-1 0,0 1 0,20 21 0,-9 1 0,-1 1 0,-1 0 0,-1 0 0,-1 1 0,6 30 0,17 133 0,-31-185 0,4 25 0,2 11 0,-1 0 0,-2 0 0,-4 68 0,1-105 0,0 1 0,-1-1 0,1 0 0,0 1 0,-1-1 0,1 0 0,-1 0 0,0 0 0,0 1 0,0-1 0,0 0 0,0 0 0,0 0 0,0 0 0,-3 3 0,3-5 0,0 0 0,1 0 0,-1 1 0,0-1 0,0 0 0,1 0 0,-1 0 0,0 0 0,0 0 0,0 0 0,1 0 0,-1 0 0,0 0 0,0 0 0,0 0 0,1 0 0,-1-1 0,0 1 0,0 0 0,1 0 0,-1-1 0,0 1 0,1-1 0,-1 1 0,0-1 0,1 1 0,-1-1 0,1 1 0,-1-1 0,-5-5 0,1 0 0,0 0 0,0-1 0,1 0 0,0 1 0,0-1 0,-5-14 0,-4-21 0,1 0 0,2 0 0,2-1 0,2 0 0,2-1 0,1 1 0,6-72 0,-2 109 0,0 1 0,0-1 0,1 0 0,0 0 0,0 1 0,0-1 0,0 1 0,7-10 0,-9 14 0,1 1 0,-1-1 0,1 1 0,-1-1 0,0 0 0,1 1 0,-1-1 0,1 1 0,0 0 0,-1-1 0,1 1 0,-1-1 0,1 1 0,0 0 0,-1 0 0,1-1 0,0 1 0,-1 0 0,1 0 0,0 0 0,-1-1 0,1 1 0,0 0 0,-1 0 0,1 0 0,0 0 0,1 1 0,-1 0 0,1 0 0,-1 0 0,0 0 0,1 0 0,-1 1 0,0-1 0,0 1 0,0-1 0,0 1 0,0-1 0,0 1 0,0-1 0,0 1 0,-1 0 0,1-1 0,0 4 0,7 32 0,-1 1 0,-2 0 0,-2 0 0,-2 74 0,-1-58 0,-3-132 0,-1 14 0,3 0 0,3 0 0,17-110 0,-17 167 0,0 0 0,0 0 0,1 0 0,0 0 0,0 1 0,1 0 0,-1-1 0,7-7 0,-9 13 0,0 0 0,0 0 0,0 0 0,0 0 0,0 0 0,0 0 0,1 0 0,-1 0 0,0 0 0,0 0 0,1 1 0,-1-1 0,0 1 0,1-1 0,-1 1 0,1-1 0,-1 1 0,1 0 0,-1 0 0,1-1 0,-1 1 0,1 0 0,-1 0 0,1 1 0,-1-1 0,0 0 0,1 0 0,-1 1 0,1-1 0,-1 1 0,1-1 0,-1 1 0,0 0 0,0-1 0,1 1 0,-1 0 0,0 0 0,0 0 0,0 0 0,0 0 0,0 0 0,0 0 0,0 0 0,0 1 0,0-1 0,1 2 0,5 8 0,0 0 0,-1 1 0,0 0 0,-1 0 0,0 0 0,-1 0 0,4 16 0,15 100 0,-11-56 0,1-6 0,13 80 0,-26-133 0,-2-15 0,-6-28 0,-1-39 0,3 0 0,4-87 0,21-147 0,-13 215 0,1 18 0,-7 70 0,0 0 0,1 0 0,-1 0 0,0 0 0,0 0 0,0 0 0,0 0 0,0 0 0,0 0 0,0 0 0,0 0 0,1 0 0,-1 0 0,0 0 0,0 0 0,0 0 0,0 0 0,0 0 0,0 0 0,0 0 0,0-1 0,1 1 0,-1 0 0,0 0 0,0 0 0,0 0 0,1 40 0,-2 480 0,0-616 0,8-228 0,2 276 0,-3 45 0,0 17 0,3 40 0,-2 1 0,-2 0 0,-4 70 0,-1-66 0,-10 333 0,6-355 0,2-33 0,0-22 0,7-355 0,1 246 0,-5 96 0,0-15 0,2-1 0,10-53 0,-12 96 0,0 0 0,0 1 0,0-1 0,0 0 0,1 1 0,0-1 0,4-6 0,-6 10 0,0 0 0,0-1 0,1 1 0,-1 0 0,0 0 0,0-1 0,1 1 0,-1 0 0,0 0 0,0 0 0,1-1 0,-1 1 0,0 0 0,1 0 0,-1 0 0,0 0 0,1 0 0,-1 0 0,0 0 0,1 0 0,-1 0 0,0 0 0,1 0 0,-1 0 0,0 0 0,0 0 0,1 0 0,-1 0 0,0 0 0,1 0 0,-1 0 0,1 1 0,10 16 0,-2 16 0,-2 1 0,0 0 0,-3 0 0,0 0 0,-3 53 0,1-27 0,4 398 0,12-525 0,65-364 0,-69 377 0,-9 46 0,-1 13 0,-1 10 0,-1 0 0,0 0 0,-1 0 0,-1 17 0,1 7 0,6 106 0,33 192 0,-24-482 0,-8 24 0,-5 51 0,2 0 0,30-133 0,-18 165 0,-16 37 0,0 0 0,-1 0 0,1 0 0,0 0 0,-1 0 0,1 1 0,0-1 0,0 0 0,0 1 0,0-1 0,0 0 0,0 1 0,0-1 0,0 1 0,0 0 0,0-1 0,0 1 0,0 0 0,0-1 0,2 1 0,-2 0 0,0 1 0,0-1 0,0 0 0,0 1 0,1-1 0,-1 1 0,0-1 0,0 1 0,0-1 0,0 1 0,0 0 0,0-1 0,0 1 0,0 0 0,0 0 0,-1 0 0,1 0 0,1 2 0,16 36 0,-6 7 0,-3 0 0,8 88 0,-9 101 0,-7-168 0,-4 155 0,-4-186 0,7-36 0,0 0 0,0 1 0,-1-1 0,1 0 0,0 0 0,0 0 0,0 0 0,-1 0 0,1 0 0,0 0 0,0 0 0,0 1 0,-1-1 0,1 0 0,0 0 0,0 0 0,-1 0 0,1 0 0,0 0 0,0 0 0,0 0 0,-1 0 0,1-1 0,0 1 0,0 0 0,-1 0 0,1 0 0,0 0 0,0 0 0,0 0 0,-1 0 0,1 0 0,0-1 0,0 1 0,0 0 0,0 0 0,-1 0 0,1 0 0,0-1 0,0 1 0,0 0 0,0 0 0,0 0 0,0-1 0,0 1 0,0 0 0,-1 0 0,1 0 0,0-1 0,0 1 0,0 0 0,0 0 0,0-1 0,0 1 0,0 0 0,0 0 0,0 0 0,0-1 0,1 1 0,-16-64 0,8 16 0,2 0 0,2 0 0,7-97 0,-3 141 0,0 0 0,0-1 0,0 1 0,0 0 0,0 0 0,1 0 0,3-5 0,-5 8 0,0 1 0,0-1 0,1 1 0,-1 0 0,0-1 0,1 1 0,-1-1 0,0 1 0,1 0 0,-1-1 0,0 1 0,1 0 0,-1 0 0,1-1 0,-1 1 0,1 0 0,-1 0 0,1 0 0,-1-1 0,1 1 0,-1 0 0,1 0 0,-1 0 0,1 0 0,-1 0 0,1 0 0,-1 0 0,1 0 0,-1 0 0,1 0 0,-1 1 0,1-1 0,-1 0 0,0 0 0,1 0 0,3 3 0,-1 1 0,-1-1 0,1 0 0,0 1 0,-1 0 0,0-1 0,0 1 0,0 0 0,0 0 0,0 0 0,-1 0 0,0 1 0,1 4 0,18 76 0,-4 1 0,-4 1 0,2 131 0,-14-216 0,1 1 0,-1 0 0,0 0 0,0-1 0,0 1 0,0 0 0,-1 0 0,1 0 0,-1-1 0,1 1 0,-1 0 0,0-1 0,0 1 0,0-1 0,-1 1 0,1-1 0,-1 0 0,-1 3 0,2-5 0,1 1 0,-1-1 0,1 0 0,-1 0 0,0 0 0,1 0 0,-1 0 0,0 0 0,1 0 0,-1 0 0,1 0 0,-1 0 0,0 0 0,1-1 0,-1 1 0,1 0 0,-1 0 0,1-1 0,-1 1 0,1 0 0,-1-1 0,1 1 0,-1 0 0,1-1 0,-1 1 0,1-1 0,-1 0 0,-20-29 0,5-5 0,2 0 0,1-1 0,2-1 0,-13-73 0,-6-158 0,29 259 0,-3-55 0,7 47 0,2 17 0,5 32 0,3 51 0,-3 1 0,-3 141 0,-29 172 0,16-308 0,4-35 0,-3-1 0,-2 1 0,-17 64 0,24-116 0,-1 0 0,1 0 0,-1 0 0,1 0 0,-1 0 0,0 0 0,0 0 0,0 0 0,0 0 0,0-1 0,0 1 0,-1 0 0,1-1 0,0 1 0,-1-1 0,1 1 0,-1-1 0,0 0 0,-2 2 0,2-3 0,0 0 0,0 0 0,1 0 0,-1 0 0,0-1 0,0 1 0,1-1 0,-1 1 0,0-1 0,1 1 0,-1-1 0,0 0 0,1 0 0,-1 0 0,1 0 0,0 0 0,-1 0 0,1 0 0,0-1 0,0 1 0,-1 0 0,1-1 0,-1-1 0,-10-15 0,1 0 0,0-1 0,1 0 0,1 0 0,1-1 0,1-1 0,1 1 0,-5-28 0,-13-59 0,5-1 0,5-1 0,5-1 0,5-110 0,4 199 0,1-16 0,5-41 0,-4 68 0,0 0 0,0 1 0,0 0 0,1-1 0,1 1 0,0 0 0,0 0 0,0 1 0,9-12 0,-11 18 0,0-1 0,0 1 0,0 0 0,1 0 0,-1-1 0,1 1 0,0 1 0,-1-1 0,1 0 0,0 1 0,0 0 0,0-1 0,0 1 0,0 0 0,0 0 0,1 1 0,-1-1 0,0 1 0,0 0 0,1-1 0,-1 2 0,0-1 0,0 0 0,0 0 0,1 1 0,-1 0 0,0 0 0,0 0 0,0 0 0,0 0 0,4 3 0,0-1 0,0 1 0,-1 0 0,1 0 0,-1 1 0,0 0 0,0 0 0,-1 1 0,1-1 0,-1 1 0,0 0 0,-1 1 0,5 8 0,-2-1 0,0 1 0,-2 0 0,0 1 0,-1 0 0,5 31 0,-2 86 0,-6-83 0,-33 1007 0,29-1019 0,3-15 0,-2 1 0,-1-1 0,-1 0 0,0 0 0,-15 40 0,19-61 0,-1-1 0,1 0 0,-1 1 0,1-1 0,-1 0 0,0 1 0,1-1 0,-1 0 0,0 0 0,0 0 0,0 0 0,0 0 0,0 0 0,0 0 0,0 0 0,0 0 0,-1 0 0,1 0 0,0-1 0,-1 1 0,1-1 0,0 1 0,-1-1 0,1 1 0,0-1 0,-1 0 0,1 1 0,-1-1 0,1 0 0,-1 0 0,1 0 0,0 0 0,-1 0 0,1-1 0,-1 1 0,1 0 0,-1-1 0,1 1 0,-2-2 0,-4-2 0,0 0 0,0-1 0,0 0 0,1-1 0,0 1 0,-8-10 0,-33-42 0,2-2 0,-68-122 0,-426-856 0,508 965 0,26 64 0,5 19 0,4 21 0,60 856 0,-64-861 0,-6 49 0,-4-50 0,9-25 0,1-1 0,0 0 0,-1 0 0,1 1 0,0-1 0,0 0 0,-1 0 0,1 0 0,-1 0 0,1 0 0,0 0 0,-1 1 0,1-1 0,0 0 0,-1 0 0,1 0 0,0 0 0,-1 0 0,1 0 0,0 0 0,-1-1 0,1 1 0,0 0 0,-1 0 0,1 0 0,0 0 0,-1 0 0,1 0 0,0-1 0,-1 1 0,1 0 0,0 0 0,-1 0 0,1-1 0,0 1 0,-1-1 0,-2-3 0,0-1 0,-1 1 0,2-1 0,-1 0 0,0 0 0,-2-9 0,-13-39 0,3 0 0,-17-104 0,5-113 0,26 180 0,0 88 0,1 0 0,0 0 0,0 0 0,0 0 0,0 0 0,1 0 0,-1 1 0,0-1 0,1 0 0,-1 0 0,1 0 0,0 0 0,0 0 0,1-2 0,0 5 0,-1 1 0,0 0 0,0 0 0,0 0 0,0 0 0,-1 0 0,1 0 0,0 1 0,-1-1 0,0 0 0,1 0 0,-1 3 0,11 77 0,-3 0 0,-3 110 0,-10-157 0,5-35 0,0 0 0,0 0 0,0 0 0,-1 1 0,1-1 0,0 0 0,0 0 0,0 0 0,-1 0 0,1 0 0,0 0 0,0 0 0,-1 0 0,1 0 0,0 0 0,0 0 0,-1 0 0,1 0 0,0 0 0,0 0 0,-1-1 0,1 1 0,0 0 0,0 0 0,0 0 0,-1 0 0,1 0 0,0 0 0,0-1 0,0 1 0,0 0 0,-1 0 0,1 0 0,0 0 0,0-1 0,0 1 0,0 0 0,0 0 0,-1 0 0,1-1 0,0 1 0,0 0 0,0 0 0,0-1 0,0 1 0,0 0 0,0 0 0,0 0 0,0-1 0,0 1 0,0 0 0,0 0 0,0-1 0,0 1 0,0-1 0,-14-64 0,-2-156 0,16 189 0,1 1 0,2 0 0,1 0 0,2 0 0,9-31 0,-14 58 0,0 0 0,1 0 0,-1 0 0,1 1 0,0-1 0,0 0 0,1 1 0,3-5 0,-5 7 0,0 0 0,0 0 0,-1 1 0,1-1 0,0 0 0,0 1 0,0-1 0,0 1 0,0-1 0,0 1 0,0-1 0,0 1 0,0 0 0,0 0 0,0-1 0,0 1 0,0 0 0,0 0 0,0 0 0,1 0 0,-1 0 0,1 1 0,1 0 0,1 1 0,-1 0 0,0 0 0,0 1 0,0-1 0,0 0 0,0 1 0,0 0 0,-1 0 0,1 0 0,-1 0 0,0 0 0,0 0 0,0 1 0,-1-1 0,4 7 0,12 32 0,0-1 0,11 54 0,-21-70 0,-2 0 0,-1 1 0,-1 0 0,-1 0 0,-2 29 0,0-52 0,0-1 0,0 1 0,0 0 0,-1-1 0,1 1 0,-1 0 0,0-1 0,0 1 0,0-1 0,0 1 0,0-1 0,0 1 0,-3 2 0,3-4 0,0-1 0,0 1 0,0-1 0,0 1 0,-1-1 0,1 0 0,0 1 0,0-1 0,0 0 0,0 0 0,0 0 0,0 0 0,-1 0 0,1 0 0,0 0 0,0-1 0,0 1 0,0 0 0,0-1 0,0 1 0,0 0 0,-1-1 0,1 0 0,0 1 0,1-1 0,-1 1 0,0-1 0,0 0 0,0 0 0,0 0 0,0 1 0,1-1 0,-2-1 0,-13-15 0,0-1 0,1-1 0,0 0 0,2-1 0,-19-38 0,26 47 0,-32-58 0,3-2 0,-35-105 0,61 143 0,8 33 0,0 0 0,0 0 0,0 0 0,0 0 0,0 0 0,0 0 0,0 0 0,1 0 0,-1 0 0,0 0 0,0 0 0,0 0 0,0 0 0,0 0 0,0 0 0,0 0 0,0 0 0,0 0 0,0 0 0,1-1 0,-1 1 0,0 0 0,0 0 0,0 0 0,0 0 0,0 0 0,0 0 0,0 0 0,0 0 0,0 0 0,0 0 0,0-1 0,0 1 0,0 0 0,0 0 0,0 0 0,0 0 0,21 50 0,6 40 0,29 165 0,-52-206 0,-6-36 0,-1-14 0,-5-20 0,5 12 0,2 1 0,-1 0 0,1-1 0,1 1 0,0-1 0,0 1 0,0-1 0,3-11 0,-3 18 0,1 0 0,-1 0 0,1 0 0,-1 0 0,1 0 0,0 0 0,0 0 0,0 1 0,0-1 0,0 0 0,1 1 0,-1-1 0,0 1 0,1-1 0,-1 1 0,1 0 0,-1-1 0,1 1 0,0 0 0,-1 0 0,1 0 0,0 0 0,0 1 0,0-1 0,0 0 0,0 1 0,0-1 0,0 1 0,0 0 0,0 0 0,0-1 0,0 1 0,0 1 0,0-1 0,0 0 0,0 0 0,0 1 0,0-1 0,0 1 0,-1 0 0,1-1 0,0 1 0,2 2 0,8 2 0,0 1 0,-1 1 0,0 0 0,-1 0 0,1 1 0,-1 0 0,16 19 0,-16-17 0,0 0 0,1-1 0,0 0 0,0 0 0,20 10 0,-31-20 0,-1 1 0,1-1 0,-1 1 0,1-1 0,0 1 0,-1-1 0,1 0 0,0 1 0,-1-1 0,1 0 0,0 1 0,0-1 0,-1 0 0,1 1 0,0-1 0,0 0 0,0 1 0,0-1 0,0 0 0,0 0 0,0 1 0,0-1 0,0 0 0,1 1 0,-1-1 0,0 0 0,0 1 0,1-1 0,-1 0 0,0 1 0,1-1 0,-1 0 0,1 1 0,-1-1 0,0 1 0,1-1 0,-1 1 0,1-1 0,0 1 0,-1-1 0,1 1 0,-1 0 0,1-1 0,0 1 0,-1 0 0,1 0 0,0-1 0,-1 1 0,1 0 0,0 0 0,-1 0 0,1 0 0,0 0 0,0 0 0,-1 0 0,1 0 0,0 0 0,-1 0 0,1 0 0,0 0 0,0 0 0,-1 1 0,1-1 0,-1 0 0,1 0 0,1 1 0,-13-12 0,0 1 0,-1 0 0,0 1 0,-1 0 0,0 1 0,0 0 0,-1 1 0,1 0 0,-2 1 0,-24-7 0,-4 3 0,0 1 0,-54-3 0,758 38 0,-615-26 0,56-8 0,-87 3 0,-28 1 0,-32 0 0,-162-8 0,-211-8 0,412 20 0,17 1 0,41-1 0,-46 0 0,-8 0 0,-35 1 0,-52 0 0,41 2 0,0-2 0,0-3 0,0-1 0,-57-12 0,104 14 0,0 1 0,0 0 0,0 0 0,0 0 0,-1-1 0,1 1 0,0-1 0,0 1 0,0-1 0,0 1 0,0-1 0,0 1 0,0-1 0,0 0 0,0 0 0,0 1 0,1-1 0,-1 0 0,0 0 0,0 0 0,0-2 0,1 2 0,0 0 0,0 1 0,0-1 0,0 0 0,1 0 0,-1 0 0,0 0 0,0 0 0,1 1 0,-1-1 0,1 0 0,-1 0 0,1 1 0,-1-1 0,1 0 0,0 1 0,-1-1 0,1 1 0,-1-1 0,1 0 0,1 0 0,51-27 0,-2 9 0,54-12 0,-64 21 0,0-3 0,70-31 0,-110 44 0,-1 0 0,1 0 0,-1 0 0,1-1 0,-1 1 0,1 0 0,-1 0 0,1-1 0,-1 1 0,0 0 0,1-1 0,-1 1 0,1 0 0,-1-1 0,0 1 0,1-1 0,-1 1 0,0-1 0,1 1 0,-1 0 0,0-1 0,0 1 0,0-1 0,1 0 0,-1 1 0,0-1 0,0 1 0,0-1 0,0 1 0,0-1 0,0 1 0,0-1 0,0 1 0,0-1 0,0 1 0,0-1 0,0 0 0,0 1 0,-1-1 0,1 1 0,0-1 0,0 1 0,-1-1 0,1 1 0,0 0 0,-1-1 0,1 1 0,0-1 0,-1 1 0,1 0 0,0-1 0,-1 1 0,1 0 0,-1-1 0,1 1 0,-1 0 0,1-1 0,-1 1 0,1 0 0,-1 0 0,1 0 0,-1 0 0,1 0 0,-1-1 0,0 1 0,-45-17 0,37 14 0,3 2 0,0-1 0,1 0 0,-1-1 0,1 1 0,-1-1 0,1 0 0,0 0 0,-5-5 0,9 8 0,1-1 0,-1 0 0,0 0 0,1 0 0,-1 0 0,1 0 0,-1 0 0,1 0 0,-1 0 0,1 0 0,0 0 0,-1 0 0,1 0 0,0 0 0,0 0 0,0 0 0,0 0 0,0 0 0,0 0 0,0-2 0,1 1 0,0-1 0,0 0 0,0 1 0,0-1 0,1 1 0,-1-1 0,1 1 0,0-1 0,-1 1 0,5-4 0,12-12 0,1 2 0,1 0 0,0 1 0,28-16 0,97-46 0,-75 41 0,-7 2 0,-42 23 0,-43 25 0,-167 81 0,14-8 0,146-70 0,1 0 0,1 2 0,-44 39 0,59-46 0,1 1 0,0 0 0,1 1 0,0 0 0,-9 20 0,18-31 0,-1 0 0,1-1 0,-1 1 0,0 0 0,0-1 0,0 1 0,0-1 0,0 1 0,0-1 0,-1 0 0,-2 2 0,5-4 0,-1 0 0,1 0 0,-1 1 0,1-1 0,-1 0 0,1 0 0,-1 0 0,1 0 0,-1 0 0,1 0 0,-1 0 0,1 0 0,-1 0 0,1 0 0,-1 0 0,1-1 0,-1 1 0,1 0 0,0 0 0,-1 0 0,1-1 0,-1 1 0,1 0 0,-1 0 0,1-1 0,-1 1 0,-11-22 0,5-9 0,0 0 0,2-1 0,2 1 0,0-48 0,2 45 0,-17 182 0,5-58 0,3-17 0,-23 218 0,28-219 0,9 142 0,3-178 0,-1-56 0,2-61 0,-9 25 0,-2 0 0,-18-95 0,20 149 0,0 1 0,1-1 0,0 1 0,-1-1 0,1 1 0,0-1 0,0 1 0,0-1 0,0 1 0,0-1 0,0 0 0,0 1 0,0-1 0,1 1 0,0-3 0,0 4 0,-1 0 0,1 0 0,0 0 0,-1 1 0,1-1 0,0 0 0,-1 0 0,1 1 0,0-1 0,-1 0 0,1 1 0,-1-1 0,1 1 0,0-1 0,-1 1 0,0-1 0,1 1 0,-1-1 0,1 1 0,-1 0 0,1-1 0,-1 2 0,34 52 0,-32-51 0,18 35 0,18 51 0,12 21 0,-50-109 0,0 0 0,0-1 0,0 1 0,0 0 0,1-1 0,-1 1 0,0 0 0,0-1 0,1 1 0,-1 0 0,1-1 0,-1 1 0,0 0 0,1-1 0,-1 1 0,1-1 0,-1 1 0,1-1 0,-1 1 0,1-1 0,0 0 0,-1 1 0,1-1 0,0 0 0,-1 1 0,1-1 0,0 0 0,-1 0 0,1 0 0,0 1 0,-1-1 0,1 0 0,0 0 0,0 0 0,-1 0 0,2 0 0,14-31 0,46-209 0,-43 155 0,33-95 0,-50 174 0,0 1 0,1-1 0,-1 1 0,1-1 0,1 1 0,6-9 0,-10 13 0,1 1 0,-1-1 0,1 1 0,-1-1 0,1 1 0,0 0 0,-1-1 0,1 1 0,-1 0 0,1-1 0,0 1 0,-1 0 0,1 0 0,0-1 0,0 1 0,-1 0 0,1 0 0,0 0 0,-1 0 0,1 0 0,0 0 0,-1 0 0,1 0 0,1 0 0,-1 1 0,0 0 0,1 0 0,-1 0 0,0 0 0,1 0 0,-1 0 0,0 0 0,0 1 0,0-1 0,0 0 0,0 0 0,0 1 0,-1-1 0,1 1 0,1 1 0,7 24 0,0-1 0,-1 1 0,-2 1 0,-1-1 0,3 38 0,-5-35 0,1 1 0,1-1 0,2 0 0,14 38 0,-21-67 0,1 0 0,-1 0 0,0 0 0,1 0 0,-1 0 0,1 0 0,-1 0 0,1 0 0,0 0 0,-1 0 0,1-1 0,0 1 0,-1 0 0,1 0 0,0-1 0,0 1 0,0 0 0,2 0 0,-3-1 0,1 0 0,-1 0 0,1-1 0,-1 1 0,1 0 0,-1 0 0,1-1 0,-1 1 0,1 0 0,-1 0 0,0-1 0,1 1 0,-1-1 0,1 1 0,-1 0 0,0-1 0,1 1 0,-1-1 0,0 1 0,0-1 0,1 1 0,-1-1 0,0 1 0,0-1 0,1 0 0,10-51 0,-9 43 0,0-4 0,25-161 0,-25 147 0,0 0 0,-2 0 0,-2 0 0,-5-39 0,5 59 0,1 1 0,-1-1 0,0 1 0,0 0 0,-1 0 0,0 0 0,0 0 0,0 1 0,-1-1 0,0 1 0,0 0 0,-8-8 0,11 12 0,0 0 0,-1 0 0,1 0 0,-1 0 0,1 0 0,-1 0 0,0 1 0,1-1 0,-1 0 0,0 1 0,1-1 0,-1 1 0,0 0 0,0 0 0,1 0 0,-1-1 0,0 2 0,0-1 0,-1 0 0,0 1 0,0 0 0,0 0 0,1 1 0,-1-1 0,1 1 0,-1-1 0,1 1 0,0 0 0,0 0 0,0 0 0,0 0 0,0 0 0,0 0 0,0 1 0,-2 3 0,0 0 0,1 0 0,-1 0 0,1 0 0,0 1 0,1-1 0,-1 1 0,1 0 0,1 0 0,-1 0 0,1 0 0,0 0 0,1 0 0,0 0 0,0 0 0,1 9 0,1-7 0,0 1 0,1 0 0,1-1 0,-1 1 0,1-1 0,1 0 0,0 0 0,0-1 0,11 14 0,3 1 0,2-2 0,0 0 0,2-2 0,0 0 0,1-2 0,33 19 0,-25-16 0,1-1 0,1-2 0,1-1 0,64 19 0,-99-34 0,1-1 0,-1 0 0,1 0 0,-1 1 0,0-1 0,1 0 0,-1 0 0,1 0 0,-1 0 0,1 0 0,-1 1 0,0-1 0,1 0 0,-1 0 0,1 0 0,-1 0 0,1 0 0,-1 0 0,1 0 0,-1-1 0,1 1 0,-1 0 0,0 0 0,1 0 0,-1 0 0,1-1 0,-1 1 0,1 0 0,-1 0 0,0-1 0,1 1 0,-1 0 0,0-1 0,1 1 0,-1 0 0,0-1 0,0 1 0,1 0 0,-1-1 0,0 1 0,1-1 0,-12-22 0,-37-42 0,-4 3 0,-86-83 0,101 108 0,3 4 0,-1 0 0,-1 3 0,-2 1 0,-1 2 0,-1 1 0,-67-31 0,85 47 0,-1 2 0,-1 0 0,1 2 0,-1 0 0,0 2 0,-28-2 0,34 5 0,0 2 0,1-1 0,-1 2 0,1 1 0,-1 0 0,1 1 0,0 0 0,0 2 0,-21 9 0,32-12 0,0 0 0,0 0 0,0 0 0,1 0 0,0 1 0,-1 0 0,1 0 0,1 1 0,-1-1 0,1 1 0,0 0 0,0 0 0,0 1 0,0-1 0,1 1 0,0 0 0,0 0 0,1 0 0,0 0 0,0 0 0,0 0 0,-1 8 0,3-4 0,0-1 0,0 1 0,1-1 0,0 1 0,1-1 0,0 0 0,0 1 0,1-1 0,0 0 0,1-1 0,0 1 0,0 0 0,1-1 0,10 14 0,-4-8 0,0 0 0,1-1 0,0-1 0,1 0 0,0-1 0,1 0 0,1-1 0,-1-1 0,1 0 0,1-1 0,0 0 0,0-2 0,0 0 0,31 7 0,-34-10 0,0-1 0,1 0 0,-1-1 0,1-1 0,-1 0 0,1 0 0,-1-2 0,1 0 0,-1 0 0,0-1 0,0-1 0,0 0 0,0-1 0,-1 0 0,1-1 0,-1 0 0,-1-1 0,1 0 0,16-15 0,-15 10 0,-2-1 0,1-1 0,-2 1 0,0-2 0,0 1 0,-2-2 0,0 1 0,0-1 0,-2 0 0,0 0 0,0-1 0,-2 0 0,0 0 0,-1 0 0,-1 0 0,0-1 0,-1 1 0,-3-28 0,-10 0 0,0 32 0,12 13 0,-1 0 0,1 0 0,-1 0 0,0 1 0,1-1 0,-1 0 0,0 1 0,1-1 0,-1 0 0,1 1 0,-1-1 0,1 1 0,-1-1 0,1 0 0,-1 1 0,1-1 0,0 1 0,-1 0 0,1-1 0,-1 1 0,1-1 0,0 1 0,0 0 0,-1-1 0,1 1 0,0-1 0,0 1 0,0 1 0,-6 15 0,2 0 0,0 1 0,1 0 0,1-1 0,0 1 0,2 0 0,0 0 0,4 34 0,0-27 0,0-1 0,1-1 0,2 1 0,0-1 0,2 0 0,13 26 0,-18-40 0,1 0 0,0 0 0,0-1 0,0 0 0,1 0 0,1-1 0,-1 0 0,1 0 0,0 0 0,1-1 0,-1 0 0,1 0 0,1-1 0,-1 0 0,1 0 0,0-1 0,0-1 0,0 1 0,0-1 0,1-1 0,14 3 0,3-4 0,1-1 0,0-2 0,-1 0 0,0-2 0,0-1 0,0-1 0,0-1 0,-1-2 0,38-17 0,-29 10 0,-2-2 0,0-1 0,-1-1 0,-1-2 0,0-1 0,36-37 0,-53 45 0,0 0 0,-1 0 0,-1-2 0,0 1 0,-2-1 0,0-1 0,0 0 0,-2 0 0,0-1 0,9-38 0,-14 43 0,-1 0 0,0 0 0,-1 0 0,-1 0 0,-1 0 0,0 0 0,0 0 0,-1 0 0,-1 0 0,-1 0 0,0 0 0,0 1 0,-2 0 0,1 0 0,-2 0 0,-9-15 0,7 15 0,0 1 0,-1 0 0,0 0 0,-1 1 0,0 0 0,0 0 0,-1 2 0,-1-1 0,0 2 0,-16-9 0,20 12 0,0 1 0,0 1 0,0 0 0,0 0 0,0 0 0,-1 1 0,1 1 0,-1 0 0,1 0 0,-1 1 0,0 0 0,1 0 0,-1 1 0,1 1 0,-1-1 0,1 2 0,-16 5 0,11-2 0,1 1 0,0 1 0,0 0 0,1 1 0,0 0 0,1 1 0,0 1 0,0-1 0,1 2 0,-11 15 0,0 4 0,1 0 0,2 1 0,-16 38 0,22-42 0,1 1 0,1 1 0,1-1 0,2 2 0,1-1 0,2 1 0,-2 49 0,6-62 0,1 0 0,1-1 0,0 1 0,1-1 0,1 0 0,1 0 0,0 0 0,1 0 0,1-1 0,0 0 0,1 0 0,1-1 0,1 0 0,18 22 0,-25-32 0,1-1 0,0 0 0,0-1 0,0 1 0,0-1 0,1 1 0,-1-1 0,1-1 0,0 1 0,0-1 0,0 1 0,0-1 0,8 2 0,-10-4 0,0 0 0,-1 0 0,1-1 0,0 1 0,-1 0 0,1-1 0,-1 1 0,1-1 0,-1 0 0,1 0 0,-1 0 0,1 0 0,-1 0 0,0-1 0,0 1 0,1-1 0,-1 0 0,0 1 0,0-1 0,-1 0 0,1 0 0,0 0 0,-1 0 0,1-1 0,-1 1 0,0 0 0,1 0 0,-1-1 0,1-3 0,4-9 0,-1 0 0,-1 0 0,0-1 0,-1 1 0,0-1 0,-2 0 0,0 1 0,0-1 0,-2 0 0,-3-29 0,-1 15 0,-1 1 0,-1 0 0,-2 0 0,-19-44 0,23 65 0,3 15 0,4 21 0,47 170 0,-38-166 0,0-1 0,2 0 0,2 0 0,19 30 0,-33-59 0,0 0 0,0-1 0,0 1 0,0-1 0,0 1 0,0-1 0,1 0 0,-1 0 0,0 1 0,1-1 0,-1 0 0,1 0 0,-1 0 0,1 0 0,-1-1 0,4 2 0,-4-2 0,-1 0 0,1 0 0,0 0 0,0 0 0,0 0 0,-1-1 0,1 1 0,0 0 0,0-1 0,-1 1 0,1 0 0,0-1 0,-1 1 0,1-1 0,0 1 0,-1-1 0,1 1 0,-1-1 0,1 0 0,-1 1 0,1-1 0,-1 0 0,0 1 0,1-1 0,0-1 0,2-6 0,0-1 0,0 1 0,-1-1 0,0 1 0,1-14 0,1-31 0,-3 0 0,-2 0 0,-2 0 0,-2 0 0,-13-55 0,9 79 0,5 39 0,3 51 0,12 130 0,-7-156 0,2 1 0,1-1 0,14 43 0,-15-71 0,-2-15 0,1-30 0,3-380 0,4-55 0,-11 456 0,11-101 0,-10 104 0,1 1 0,0 0 0,1 0 0,1 0 0,10-22 0,-15 34 0,0 0 0,1-1 0,-1 1 0,1 0 0,-1 0 0,1 0 0,-1 0 0,1 0 0,0 0 0,0 0 0,-1 0 0,1 0 0,0 0 0,0 0 0,0 1 0,0-1 0,0 0 0,0 0 0,0 1 0,0-1 0,0 1 0,0-1 0,1 1 0,-1 0 0,0-1 0,0 1 0,0 0 0,1 0 0,-1 0 0,0 0 0,0 0 0,1 0 0,-1 0 0,1 0 0,1 2 0,-1 0 0,1 0 0,-1 0 0,0 0 0,1 0 0,-1 0 0,0 1 0,-1-1 0,1 1 0,0-1 0,-1 1 0,3 4 0,11 32 0,-1 0 0,-1 1 0,-3 1 0,-1-1 0,4 52 0,14 61 0,-22-137 0,-2-14 0,3-27 0,-4 18 0,87-413 0,-41 209 0,-47 209 0,2-12 0,0 0 0,0 0 0,-2-1 0,0 1 0,-1-23 0,0 35 0,0-1 0,-1 1 0,1-1 0,-1 1 0,0-1 0,0 1 0,0 0 0,0-1 0,0 1 0,0 0 0,0 0 0,-1 0 0,1 0 0,-1 0 0,0 0 0,0 0 0,1 0 0,-1 1 0,0-1 0,0 1 0,-1-1 0,1 1 0,0 0 0,0 0 0,-1 0 0,1 0 0,-1 0 0,1 0 0,0 1 0,-1-1 0,0 1 0,1 0 0,-1 0 0,1 0 0,-1 0 0,1 0 0,-1 0 0,-2 1 0,-20 4 0,0 1 0,0 1 0,1 0 0,0 2 0,-40 21 0,37-17 0,-42 18 0,-236 116 0,298-142 0,-1-1 0,0 1 0,1 0 0,0 0 0,0 1 0,0 0 0,-9 11 0,15-16 0,0 0 0,1 0 0,-1 1 0,0-1 0,1 0 0,-1 0 0,1 1 0,-1-1 0,1 0 0,0 1 0,-1-1 0,1 0 0,0 1 0,0-1 0,0 1 0,0-1 0,0 0 0,0 1 0,0-1 0,1 1 0,0 0 0,0 1 0,0-1 0,1 0 0,-1 0 0,1 0 0,0 0 0,0 0 0,0 0 0,0-1 0,0 1 0,0-1 0,0 1 0,0-1 0,1 0 0,-1 1 0,4 0 0,25 8 0,0-2 0,0-1 0,0-1 0,1-1 0,0-2 0,51-2 0,-38 1 0,-27-2 0,58 3 0,122-10 0,-155-1 0,-43 8 0,-1 0 0,1 0 0,-1 0 0,1 0 0,0 0 0,-1 0 0,1 0 0,0-1 0,0 1 0,-1 0 0,1 0 0,0 0 0,-1 0 0,1-1 0,0 1 0,-1 0 0,1 0 0,0 0 0,0-1 0,0 1 0,-1 0 0,1 0 0,0-1 0,0 1 0,0 0 0,-1-1 0,1 1 0,0 0 0,0-1 0,0 1 0,0 0 0,0-1 0,0 1 0,0 0 0,0-1 0,0 1 0,0 0 0,0-1 0,0 1 0,0 0 0,0-1 0,0 1 0,0 0 0,0-1 0,0 1 0,0 0 0,1-1 0,-1 1 0,0 0 0,0 0 0,0-1 0,1 1 0,-1 0 0,0-1 0,0 1 0,1 0 0,-1 0 0,0 0 0,0-1 0,1 1 0,-1 0 0,0 0 0,1 0 0,-1 0 0,0 0 0,1-1 0,-1 1 0,1 0 0,-34-12 0,-18 2 0,1 2 0,-1 3 0,-77 0 0,-164 19 0,254-11 0,-447 55 0,464-54 0,-3 0 0,56-13 0,847-230 0,-738 194 0,-125 42 0,-15 9 0,-22 16 0,18-19 0,-308 285 0,301-278 0,-32 26 0,41-35 0,-1 1 0,1-1 0,-1 0 0,1 0 0,-1 0 0,0 0 0,0 0 0,1 0 0,-1-1 0,0 1 0,0 0 0,0-1 0,0 0 0,0 1 0,1-1 0,-1 0 0,0 0 0,0 0 0,-4-1 0,5 0 0,0 1 0,1-2 0,-1 1 0,0 0 0,0 0 0,1 0 0,-1 0 0,0 0 0,1-1 0,-1 1 0,1 0 0,0 0 0,-1-1 0,1 1 0,0 0 0,0-1 0,0 1 0,0 0 0,0-1 0,0 1 0,0 0 0,1-2 0,3-50 0,3 1 0,2 1 0,21-70 0,8-46 0,-39 146 0,-9 17 0,-25 22 0,33-17 0,-54 38 0,2 2 0,2 3 0,2 1 0,1 3 0,-80 106 0,126-151 0,0 0 0,1 0 0,-1 0 0,1 0 0,0 1 0,0-1 0,1 1 0,-1 0 0,1-1 0,-1 1 0,1 0 0,0 0 0,1 0 0,-1 0 0,1 0 0,0 0 0,-1 0 0,2 7 0,0-9 0,0 0 0,0-1 0,0 1 0,0 0 0,0-1 0,0 1 0,1-1 0,-1 1 0,0-1 0,1 0 0,-1 0 0,1 1 0,0-1 0,-1 0 0,3 1 0,3 1 0,-1-1 0,1 1 0,0-1 0,0 0 0,9 0 0,74 9 0,1-5 0,129-7 0,-106-2 0,-73 3 0,455-21 0,-417 9 0,-54 2 0,-53 10 0,-2 5 0,0 2 0,0 1 0,0 2 0,1 0 0,1 2 0,0 1 0,1 2 0,0 0 0,1 2 0,-46 39 0,31-20 0,2 2 0,1 1 0,3 3 0,1 0 0,-41 67 0,54-79 0,25-50 0,4-15 0,-5 10 0,0 1 0,-2-1 0,0 0 0,-2 1 0,-1-1 0,-1 0 0,-1 1 0,-1 0 0,-1 0 0,-18-46 0,22 66 0,0 0 0,0 0 0,-1 0 0,0 0 0,1 0 0,-1 0 0,-1 1 0,1-1 0,0 1 0,-1 0 0,0 0 0,0 0 0,0 0 0,0 1 0,-6-3 0,7 4 0,0 0 0,-1 0 0,1 0 0,0 1 0,-1-1 0,1 1 0,0 0 0,-1 0 0,1 0 0,0 0 0,-1 1 0,1-1 0,0 1 0,0 0 0,-1 0 0,1 0 0,0 0 0,0 1 0,0-1 0,0 1 0,-4 3 0,-4 8 0,12-13 0,0 0 0,0 1 0,0-1 0,0 0 0,0 1 0,0-1 0,1 0 0,-1 0 0,0 0 0,0 0 0,0 0 0,0 0 0,1-1 0,-1 1 0,0 0 0,0 0 0,2-2 0,399-99 0,-294 71 0,-66 18 0,-42 11 0,0 1 0,-1 0 0,1 0 0,0 0 0,0 0 0,0 0 0,0 0 0,0 0 0,0 0 0,0 0 0,0 0 0,0 0 0,0 0 0,0-1 0,0 1 0,0 0 0,0 0 0,0 0 0,0 0 0,0 0 0,0 0 0,0 0 0,0 0 0,0 0 0,0 0 0,0-1 0,0 1 0,0 0 0,0 0 0,0 0 0,1 0 0,-1 0 0,0 0 0,0 0 0,0 0 0,0 0 0,0 0 0,0 0 0,0 0 0,0 0 0,0 0 0,0 0 0,-26 2 0,-653 103 0,629-92 0,50-13 0,0 0 0,0 0 0,0 0 0,0 0 0,1 0 0,-1 0 0,0 0 0,0 1 0,0-1 0,0 0 0,0 0 0,0 0 0,1 0 0,-1 0 0,0 0 0,0 1 0,0-1 0,0 0 0,0 0 0,0 0 0,0 0 0,0 1 0,0-1 0,0 0 0,0 0 0,0 0 0,0 0 0,0 1 0,0-1 0,0 0 0,0 0 0,0 0 0,0 1 0,0-1 0,0 0 0,0 0 0,0 0 0,0 0 0,0 1 0,0-1 0,0 0 0,0 0 0,0 0 0,-1 0 0,1 1 0,39 0 0,1-1 0,-1-1 0,43-9 0,32 0 0,-113 9 0,0 1 0,0 0 0,0 0 0,1-1 0,-1 1 0,0 0 0,0 0 0,0 0 0,0 0 0,0 0 0,0 0 0,0 1 0,0-1 0,1 0 0,-1 0 0,0 1 0,0-1 0,0 1 0,0-1 0,0 1 0,0-1 0,-1 1 0,1 0 0,0-1 0,0 1 0,0 0 0,0 0 0,-1-1 0,1 1 0,0 0 0,-1 0 0,1 1 0,0-1 0,15 3 0,1-7 0,0 0 0,-1-1 0,0-1 0,0 0 0,19-10 0,-5 3 0,419-176 0,-437 183 0,8-3 0,0 1 0,34-7 0,-50 13 0,-1 0 0,1 1 0,-1-1 0,1 1 0,0 0 0,-1 0 0,1 0 0,-1 0 0,1 1 0,-1-1 0,1 1 0,-1 0 0,1 0 0,-1 0 0,0 1 0,0-1 0,1 1 0,-1 0 0,0 0 0,0 0 0,-1 0 0,5 4 0,-5-3 0,0 1 0,0 0 0,0 0 0,-1 0 0,1 0 0,-1 0 0,0 0 0,-1 1 0,1-1 0,-1 0 0,1 0 0,-1 1 0,0-1 0,-1 0 0,1 1 0,-1-1 0,-1 5 0,-4 21 0,-2 1 0,-1-1 0,-16 35 0,-50 98 0,67-145 0,-18 34 0,-424 941 0,416-908 0,18-59 0,16-26 0,0 0 0,-1 0 0,1 0 0,0 0 0,-1 0 0,1 0 0,0 0 0,-1 0 0,1 0 0,0 0 0,-1 0 0,1 0 0,0-1 0,-1 1 0,1 0 0,0 0 0,0 0 0,-1 0 0,1-1 0,0 1 0,-1 0 0,1 0 0,0 0 0,0-1 0,0 1 0,-1 0 0,1-1 0,0 1 0,0 0 0,0 0 0,0-1 0,0 1 0,-1 0 0,1-1 0,0 1 0,0 0 0,0-1 0,0 1 0,0 0 0,0-1 0,0 1 0,-5-58 0,4 52 0,-3-93 0,-1-146 0,19 296 0,1 45 0,-15-57 0,-8-92 0,-25-931 0,32 806 0,2 66 0,5 71 0,-6 41 0,0 0 0,0 0 0,0-1 0,0 1 0,1 0 0,-1 0 0,0 0 0,0 0 0,0 0 0,0-1 0,0 1 0,0 0 0,0 0 0,0 0 0,0 0 0,0 0 0,0-1 0,0 1 0,1 0 0,-1 0 0,0 0 0,0 0 0,0 0 0,0 0 0,0 0 0,0 0 0,1 0 0,-1-1 0,0 1 0,0 0 0,0 0 0,0 0 0,0 0 0,1 0 0,-1 0 0,0 0 0,0 0 0,0 0 0,0 0 0,1 0 0,-1 0 0,0 0 0,0 0 0,0 0 0,0 0 0,0 0 0,1 1 0,-1-1 0,0 0 0,0 0 0,0 0 0,8 19 0,-1 16 0,-1 1 0,-2 0 0,-1 73 0,-17 120 0,9-175 0,-1 23 0,1 4 0,-24 119 0,29-198 0,0 0 0,0-1 0,0 1 0,-1-1 0,1 1 0,0-1 0,-1 1 0,1-1 0,-1 1 0,1-1 0,-1 1 0,0-1 0,0 0 0,0 1 0,1-1 0,-1 0 0,0 0 0,-1 0 0,0 2 0,1-5 0,-1 0 0,1 0 0,0-1 0,0 1 0,0 0 0,1 0 0,-1-1 0,0 1 0,1-1 0,0 1 0,-1 0 0,1-1 0,0-2 0,-14-441 0,15 327 0,-1 89 0,-1-27 0,2 0 0,10-56 0,-10 106 0,1 0 0,0 0 0,0 1 0,0-1 0,5-8 0,-6 14 0,-1 1 0,0-1 0,1 0 0,-1 1 0,1-1 0,-1 1 0,1-1 0,-1 0 0,1 1 0,-1-1 0,1 1 0,0-1 0,-1 1 0,1 0 0,0-1 0,0 1 0,-1 0 0,1-1 0,0 1 0,-1 0 0,2 0 0,-1 0 0,0 0 0,0 0 0,0 1 0,0-1 0,0 1 0,0-1 0,0 1 0,0-1 0,0 1 0,0 0 0,0 0 0,0-1 0,-1 1 0,1 0 0,0 0 0,-1 0 0,1 0 0,0-1 0,-1 1 0,1 2 0,8 17 0,-1 0 0,-1 1 0,-1 0 0,-1 1 0,-1-1 0,3 36 0,-4-31 0,76 653 0,-74-644 0,-2-20 0,-1 0 0,0 0 0,-1 0 0,0 0 0,-2 0 0,0 0 0,-5 27 0,6-41 0,0 0 0,0 0 0,0-1 0,0 1 0,-1 0 0,1-1 0,0 1 0,-1 0 0,1-1 0,-1 1 0,1 0 0,0-1 0,-1 1 0,1-1 0,-1 1 0,0-1 0,1 1 0,-1-1 0,1 1 0,-1-1 0,0 1 0,1-1 0,-1 0 0,0 1 0,0-1 0,1 0 0,-1 0 0,0 0 0,0 0 0,1 1 0,-1-1 0,0 0 0,0 0 0,1 0 0,-1-1 0,0 1 0,0 0 0,1 0 0,-1 0 0,0 0 0,0-1 0,1 1 0,-1 0 0,0-1 0,1 1 0,-1-1 0,0 1 0,1 0 0,-1-1 0,1 0 0,-1 1 0,1-1 0,-1 1 0,1-1 0,-1 1 0,1-1 0,-1-1 0,-5-4 0,1-1 0,0 0 0,0 0 0,-6-13 0,-8-21 0,2-1 0,2-1 0,-14-64 0,-16-141 0,42 228 0,-18-120 0,-7-246 0,28 370 0,3-52 0,-3 65 0,1-1 0,-1 1 0,1-1 0,0 1 0,0 0 0,0-1 0,0 1 0,1 0 0,-1 0 0,1 0 0,0 0 0,0 0 0,0 1 0,3-5 0,-4 7 0,0-1 0,-1 1 0,1 0 0,-1 0 0,1-1 0,-1 1 0,1 0 0,0 0 0,-1-1 0,1 1 0,-1 0 0,1 0 0,0 0 0,-1 0 0,1 0 0,0 0 0,-1 0 0,1 0 0,-1 0 0,1 0 0,0 1 0,-1-1 0,1 0 0,-1 0 0,1 0 0,0 1 0,-1-1 0,1 0 0,-1 1 0,1-1 0,-1 1 0,1-1 0,-1 0 0,1 1 0,-1-1 0,0 1 0,1-1 0,-1 1 0,0-1 0,1 2 0,5 10 0,0-1 0,-1 1 0,0 1 0,-1-1 0,-1 1 0,0 0 0,-1-1 0,0 1 0,0 18 0,2 2 0,33 446 0,-29 6 0,-8-417 0,1-21 0,0 13 0,-9 81 0,7-138 0,1 0 0,0 0 0,-1 0 0,0 0 0,1 0 0,-1 0 0,0 0 0,-1 0 0,1 0 0,0 0 0,-1 0 0,0-1 0,-3 5 0,4-7 0,1 1 0,-1-1 0,0 1 0,0-1 0,0 1 0,1-1 0,-1 0 0,0 1 0,0-1 0,0 0 0,0 0 0,0 0 0,0 0 0,0 0 0,0 0 0,0 0 0,1 0 0,-1 0 0,0 0 0,0-1 0,0 1 0,0 0 0,0 0 0,0-1 0,1 1 0,-1-1 0,0 1 0,-1-2 0,-4-3 0,0 0 0,1-1 0,-1 0 0,1 0 0,1 0 0,-1 0 0,1-1 0,0 0 0,-3-8 0,-14-35 0,2-2 0,2 0 0,-13-76 0,-17-172 0,39 237 0,0 7 0,-9-67 0,-3-155 0,25 221 0,-1 51 0,2 14 0,-1 14 0,-1 1 0,0 0 0,0 42 0,-2-37 0,6 153 0,-20 260 0,11-422 0,-2 0 0,0 0 0,-7 22 0,9-39 0,1 0 0,0 0 0,-1 0 0,0 0 0,1-1 0,-1 1 0,0 0 0,0 0 0,0-1 0,0 1 0,0 0 0,0-1 0,-1 1 0,1-1 0,0 0 0,-1 1 0,1-1 0,-1 0 0,1 0 0,-1 0 0,0 0 0,0 0 0,1 0 0,-3 0 0,2-1 0,0-1 0,-1 0 0,1 1 0,0-1 0,0 0 0,0 0 0,0 0 0,0 0 0,0-1 0,0 1 0,1 0 0,-1-1 0,0 0 0,1 1 0,-1-1 0,1 0 0,0 0 0,-1 1 0,1-1 0,-2-4 0,-12-25 0,2 0 0,1-1 0,1 0 0,1-1 0,-6-45 0,13 63 0,-43-207 0,-26-343 0,70 540 0,0 3 0,0 0 0,2 0 0,0 0 0,1 0 0,1 0 0,7-28 0,-9 48 0,1 0 0,-1 1 0,0-1 0,0 1 0,1-1 0,-1 1 0,1 0 0,0-1 0,-1 1 0,1-1 0,0 1 0,0 0 0,0 0 0,0-1 0,0 1 0,0 0 0,0 0 0,0 0 0,0 0 0,0 0 0,1 0 0,-1 0 0,0 1 0,1-1 0,-1 0 0,1 1 0,-1-1 0,1 1 0,-1 0 0,1-1 0,-1 1 0,1 0 0,-1 0 0,1 0 0,-1 0 0,1 0 0,-1 0 0,1 0 0,-1 1 0,1-1 0,-1 0 0,1 1 0,-1-1 0,1 1 0,-1 0 0,0 0 0,1-1 0,-1 1 0,0 0 0,2 2 0,5 3 0,0 1 0,0 0 0,-1 0 0,0 1 0,-1 0 0,8 13 0,3 8 0,-2 2 0,-1 0 0,-1 1 0,-2 0 0,-1 1 0,-2 0 0,6 48 0,-3 10 0,-3 141 0,-8-190 0,1-4 0,-2 1 0,-1-1 0,-14 66 0,16-100 0,-1-1 0,0 0 0,0 1 0,-1-1 0,1 0 0,-1 0 0,1 0 0,-1 0 0,0 0 0,0-1 0,0 1 0,-1 0 0,-3 2 0,5-4 0,0 0 0,-1-1 0,1 1 0,0-1 0,-1 1 0,1-1 0,-1 0 0,1 0 0,-1 1 0,1-1 0,-1 0 0,1 0 0,-1-1 0,1 1 0,0 0 0,-1 0 0,1-1 0,-1 1 0,1-1 0,0 1 0,-1-1 0,1 1 0,0-1 0,-1 0 0,1 0 0,0 0 0,0 0 0,0 0 0,0 0 0,0 0 0,0 0 0,0 0 0,0 0 0,0 0 0,0-2 0,-7-7 0,1-1 0,1 1 0,0-1 0,0 0 0,1 0 0,-4-15 0,-21-83 0,13 20 0,4 0 0,3-1 0,5-1 0,3 1 0,15-121 0,-12 194 0,10-72 0,-10 82 0,1 0 0,-1 1 0,1-1 0,0 0 0,1 1 0,-1 0 0,1 0 0,7-11 0,-10 17 0,0-1 0,1 1 0,-1 0 0,0 0 0,0-1 0,1 1 0,-1 0 0,0 0 0,0-1 0,1 1 0,-1 0 0,0 0 0,1 0 0,-1-1 0,0 1 0,1 0 0,-1 0 0,0 0 0,1 0 0,-1 0 0,0 0 0,1 0 0,-1 0 0,1 0 0,-1 0 0,0 0 0,1 0 0,-1 0 0,0 0 0,1 0 0,-1 0 0,1 0 0,8 15 0,-4 11 0,-1 0 0,-2 0 0,0 0 0,-4 46 0,1-26 0,-49 684 0,48-710 0,-13 72 0,14-85 0,-1-1 0,0 0 0,0 0 0,0 0 0,-1 0 0,0 0 0,0 0 0,0 0 0,-1-1 0,-4 6 0,7-10 0,1-1 0,-1 1 0,1-1 0,-1 1 0,0-1 0,1 1 0,-1-1 0,0 1 0,0-1 0,1 0 0,-1 1 0,0-1 0,0 0 0,0 0 0,1 0 0,-1 1 0,0-1 0,0 0 0,0 0 0,0 0 0,1 0 0,-1-1 0,0 1 0,0 0 0,0 0 0,0 0 0,1-1 0,-1 1 0,0 0 0,0-1 0,1 1 0,-1 0 0,0-1 0,1 1 0,-1-1 0,0 0 0,1 1 0,-1-1 0,1 1 0,-1-1 0,1 0 0,-2-1 0,-2-5 0,-1 0 0,1 0 0,0 0 0,1-1 0,0 0 0,0 1 0,0-1 0,-1-11 0,-11-79 0,13 80 0,-13-153 0,16-339 0,0 483 0,-2 14 0,2-1 0,-1 1 0,2 0 0,0-1 0,0 1 0,1 0 0,1 0 0,6-16 0,-10 28 0,0 1 0,1 0 0,-1 0 0,0-1 0,0 1 0,0 0 0,0 0 0,1 0 0,-1-1 0,0 1 0,0 0 0,0 0 0,1 0 0,-1-1 0,0 1 0,0 0 0,1 0 0,-1 0 0,0 0 0,0 0 0,1 0 0,-1 0 0,0 0 0,1 0 0,-1-1 0,0 1 0,0 0 0,1 0 0,-1 1 0,0-1 0,1 0 0,-1 0 0,0 0 0,0 0 0,1 0 0,-1 0 0,11 16 0,-1 18 0,-1 1 0,-2-1 0,-1 2 0,1 48 0,-4-51 0,18 225 0,-11 0 0,-39 414 0,25-637 0,-13 56 0,16-88 0,1-1 0,-1 1 0,0 0 0,0-1 0,0 1 0,0-1 0,-1 0 0,1 1 0,0-1 0,-1 0 0,-3 4 0,4-6 0,1 0 0,0 1 0,-1-1 0,1 0 0,-1 0 0,1 0 0,-1 0 0,1 0 0,-1 0 0,1 0 0,-1 0 0,1 0 0,-1 0 0,1 0 0,-1 0 0,1 0 0,-1 0 0,1 0 0,-1 0 0,1-1 0,-1 1 0,1 0 0,-1 0 0,1-1 0,0 1 0,-1 0 0,1 0 0,-1-1 0,1 1 0,0-1 0,-1 1 0,1 0 0,0-1 0,-1 1 0,1-1 0,0 0 0,-5-7 0,1 0 0,0 0 0,1-1 0,0 0 0,-3-14 0,-16-91 0,4-1 0,-3-201 0,18 238 0,-5-91 0,22-258 0,-4 369 0,-11 58 0,1 0 0,0-1 0,0 1 0,0 0 0,0 0 0,0 0 0,0 0 0,0-1 0,0 1 0,0 0 0,0 0 0,0 0 0,0-1 0,0 1 0,0 0 0,0 0 0,0 0 0,0 0 0,0-1 0,0 1 0,0 0 0,1 0 0,-1 0 0,0 0 0,0-1 0,0 1 0,0 0 0,0 0 0,0 0 0,0 0 0,1 0 0,-1-1 0,0 1 0,0 0 0,0 0 0,0 0 0,1 0 0,-1 0 0,0 0 0,0 0 0,0 0 0,0 0 0,1 0 0,-1 0 0,0 0 0,0 0 0,0 0 0,0 0 0,1 0 0,-1 0 0,0 0 0,0 0 0,0 0 0,1 0 0,-1 0 0,0 0 0,0 0 0,0 0 0,1 0 0,5 29 0,3 75 0,-4 1 0,-12 141 0,-45 214 0,46-416 0,0 5 0,-2-1 0,-22 77 0,19-108 0,11-17 0,-1 0 0,1 0 0,-1 0 0,1 0 0,0 0 0,-1 0 0,1 0 0,-1 0 0,1 0 0,0 0 0,-1 0 0,1-1 0,0 1 0,-1 0 0,1 0 0,0 0 0,-1-1 0,1 1 0,0 0 0,0 0 0,-1-1 0,1 1 0,0 0 0,0-1 0,0 1 0,-1 0 0,1-1 0,0 1 0,0 0 0,0-1 0,0 1 0,0-1 0,0 1 0,-1 0 0,1-1 0,-4-17 0,0-1 0,1 1 0,0-23 0,-2-858 0,9 789 0,-3 71 0,2-64 0,18-127 0,-20 224 0,0 0 0,0 1 0,1-1 0,0 0 0,0 0 0,0 1 0,1-1 0,3-5 0,-6 11 0,0 0 0,0 0 0,1-1 0,-1 1 0,0 0 0,0 0 0,1 0 0,-1-1 0,0 1 0,0 0 0,1 0 0,-1 0 0,0 0 0,1-1 0,-1 1 0,0 0 0,1 0 0,-1 0 0,0 0 0,1 0 0,-1 0 0,0 0 0,1 0 0,-1 0 0,0 0 0,1 0 0,-1 0 0,0 0 0,1 1 0,-1-1 0,0 0 0,1 0 0,-1 0 0,0 0 0,0 0 0,1 1 0,-1-1 0,0 0 0,0 0 0,1 1 0,-1-1 0,0 0 0,1 1 0,12 32 0,0 34 0,-3 2 0,0 95 0,-8-126 0,15 900 0,-26-800 0,9-136 0,-1 7 0,0 0 0,-1 0 0,0 0 0,-5 14 0,7-22 0,-1-1 0,1 1 0,0 0 0,-1-1 0,1 1 0,0-1 0,-1 1 0,1 0 0,-1-1 0,1 1 0,-1-1 0,1 1 0,-1-1 0,1 0 0,-1 1 0,0-1 0,1 1 0,-1-1 0,0 0 0,1 0 0,-1 1 0,0-1 0,1 0 0,-1 0 0,-1 0 0,1 0 0,-1-1 0,1 1 0,-1-1 0,1 0 0,-1 1 0,1-1 0,-1 0 0,1 0 0,0 0 0,-1 0 0,1 0 0,0 0 0,0-1 0,0 1 0,0 0 0,-1-2 0,-18-29 0,1-1 0,1 0 0,3-1 0,-20-60 0,16 44 0,-167-511 0,153 435 0,6-1 0,-17-203 0,43 317 0,-1-75 0,2 82 0,1 0 0,-1 0 0,1 0 0,0 0 0,1 0 0,0 0 0,0 1 0,0-1 0,0 0 0,6-7 0,-8 12 0,1 0 0,0 0 0,-1 0 0,1 0 0,0 0 0,0 1 0,-1-1 0,1 0 0,0 0 0,0 1 0,0-1 0,0 0 0,0 1 0,0-1 0,0 1 0,0-1 0,1 1 0,-1 0 0,0-1 0,0 1 0,0 0 0,0 0 0,0 0 0,1 0 0,-1 0 0,0 0 0,0 0 0,0 0 0,0 1 0,1-1 0,1 1 0,-1 0 0,1 1 0,0 0 0,-1-1 0,1 1 0,-1 0 0,0 0 0,1 0 0,-1 1 0,0-1 0,0 1 0,2 4 0,5 8 0,-2 0 0,0 0 0,-1 1 0,0 0 0,-2 1 0,6 29 0,6 112 0,-14-120 0,-6 678 0,3-698 0,0 9 0,-1 1 0,-1-1 0,-1 0 0,-10 31 0,5-41 0,1-19 0,-3-29 0,-13-123 0,19 104 0,-3 1 0,-19-69 0,11 86 0,16 32 0,-1-1 0,1 1 0,0-1 0,-1 1 0,1-1 0,-1 1 0,1 0 0,-1-1 0,1 1 0,-1 0 0,1 0 0,-1-1 0,1 1 0,-1 0 0,0 0 0,1 0 0,-1-1 0,1 1 0,-1 0 0,0 0 0,1 0 0,-1 0 0,1 0 0,-1 0 0,0 1 0,1-1 0,-1 0 0,0 0 0,-3 3 0,2 0 0,-1 0 0,0 0 0,1 0 0,-1 0 0,1 1 0,0-1 0,0 0 0,0 1 0,1 0 0,-1 0 0,1-1 0,-2 7 0,-15 50 0,3 0 0,-8 66 0,-6 131 0,18-144 0,10-110 0,-8 46 0,9-48 0,0-1 0,0 0 0,0 0 0,0 1 0,0-1 0,0 0 0,0 1 0,0-1 0,0 0 0,0 0 0,-1 0 0,1 1 0,0-1 0,0 0 0,0 0 0,0 0 0,-1 1 0,1-1 0,0 0 0,0 0 0,-1 0 0,1 0 0,0 1 0,0-1 0,0 0 0,-1 0 0,1 0 0,0 0 0,-1 0 0,1 0 0,0 0 0,0 0 0,-1 0 0,1 0 0,0 0 0,0 0 0,-1 0 0,1 0 0,0 0 0,0 0 0,-1 0 0,1 0 0,-1-1 0,-13-23 0,-4-35 0,1-1 0,4-1 0,-10-113 0,14 106 0,9 64 0,-40-468 0,45 390 0,-5 81 0,0-1 0,0 1 0,0-1 0,0 1 0,0 0 0,0-1 0,1 1 0,-1 0 0,0-1 0,1 1 0,-1 0 0,1-1 0,0 1 0,0 0 0,-1 0 0,1 0 0,0 0 0,0 0 0,0 0 0,0 0 0,0 0 0,2-1 0,-2 2 0,0 1 0,1 0 0,-1 0 0,0 0 0,0 0 0,0 0 0,0 0 0,0 0 0,0 0 0,0 0 0,0 1 0,0-1 0,0 0 0,-1 1 0,1-1 0,0 0 0,-1 1 0,1-1 0,-1 1 0,0-1 0,1 3 0,13 47 0,-1 1 0,-3 1 0,4 68 0,-5-44 0,8 75 0,16 113 0,-31-260 0,2-14 0,1-27 0,7-98 0,-5-1 0,-7 0 0,-22-178 0,31 416 0,-8 164 0,-32 128 0,29-383 0,2-3 0,0-1 0,-1 0 0,-1 0 0,1 0 0,-1 0 0,-1 0 0,1 0 0,-1 0 0,-6 9 0,9-16 0,0-1 0,-1 0 0,1 0 0,0 0 0,0 1 0,-1-1 0,1 0 0,0 0 0,-1 0 0,1 0 0,0 0 0,-1 1 0,1-1 0,0 0 0,-1 0 0,1 0 0,0 0 0,-1 0 0,1 0 0,0 0 0,-1 0 0,1 0 0,0-1 0,-1 1 0,1 0 0,0 0 0,-1 0 0,1 0 0,0 0 0,0 0 0,-1-1 0,1 1 0,0 0 0,-1 0 0,1 0 0,0-1 0,0 1 0,0 0 0,-1-1 0,1 1 0,0 0 0,0 0 0,0-1 0,-1 1 0,1 0 0,0-1 0,0 1 0,0 0 0,0-1 0,0 1 0,0 0 0,0-1 0,0 1 0,0 0 0,0-1 0,0 1 0,0 0 0,0-1 0,0 1 0,0-1 0,-3-19 0,1 0 0,1 0 0,0 0 0,2 0 0,0 0 0,6-30 0,114-508 0,-75 375 0,-38 141 0,-6 31 0,-1 1 0,2-1 0,-1 1 0,1-1 0,1 1 0,0 1 0,7-15 0,-4 23 0,-2 13 0,2 19 0,-2 0 0,-1 1 0,-1-1 0,-3 44 0,1-21 0,0 4 0,-1 23 0,4 0 0,3-1 0,23 107 0,-28-180 0,9 33 0,-13-75 0,-3-1 0,-26-182 0,-2-237 0,42 115 0,-3 266 0,3 1 0,27-110 0,-35 177 0,1 0 0,0 1 0,0-1 0,0 1 0,0-1 0,1 1 0,6-9 0,-8 13 0,-1 1 0,1-1 0,-1 1 0,0 0 0,1-1 0,-1 1 0,1 0 0,-1-1 0,1 1 0,-1 0 0,1 0 0,-1 0 0,1-1 0,-1 1 0,1 0 0,-1 0 0,1 0 0,-1 0 0,1 0 0,0 0 0,-1 0 0,1 0 0,-1 0 0,1 0 0,-1 0 0,1 0 0,-1 1 0,1-1 0,-1 0 0,1 0 0,-1 0 0,1 1 0,-1-1 0,1 0 0,-1 1 0,1-1 0,-1 0 0,1 1 0,-1-1 0,0 1 0,1-1 0,-1 1 0,0-1 0,1 1 0,-1-1 0,0 1 0,0-1 0,0 1 0,1-1 0,-1 1 0,0 0 0,6 16 0,0 1 0,-1 0 0,-1 0 0,-1 0 0,0 0 0,-2 1 0,0 23 0,1-4 0,12 1114 0,-16-1050 0,3-66 0,-1-36 0,0 0 0,0 0 0,0 0 0,0 0 0,0 0 0,0-1 0,0 1 0,0 0 0,0 0 0,1 0 0,-1 0 0,0 0 0,0 0 0,0 0 0,0 0 0,0 0 0,0 0 0,0 0 0,0 0 0,0 0 0,1 0 0,-1 0 0,0 0 0,0 0 0,0 0 0,6-64 0,11-367 0,4-71 0,-17 439 0,13-132 0,-14 183 0,0 27 0,0 231 0,-5-159 0,-7 352-3461,-3 281-278,20-239 4155,-2-386-416,-1-72 0,-5-23 0,0 0 0,0 0 0,0 0 0,0 0 0,0 1 0,0-1 0,1 0 0,-1 0 0,0 0 0,0 0 0,0 0 0,0 0 0,0 0 0,0 0 0,0 1 0,1-1 0,-1 0 0,0 0 0,0 0 0,0 0 0,0 0 0,1 0 0,-1 0 0,0 0 0,0 0 0,0 0 0,0 0 0,0 0 0,1 0 0,-1 0 0,0 0 0,0 0 0,0 0 0,0 0 0,1 0 0,-1 0 0,0 0 0,0 0 0,0-1 0,0 1 0,0 0 0,0 0 0,1 0 0,-1 0 0,0 0 0,0 0 0,0 0 0,0-1 0,0 1 0,0 0 0,0 0 0,0 0 0,0 0 0,1-1 0,13-34 0,-12 30 0,68-191 5072,-5 17-3360,-63 173-1712,1-3 0,0 1 0,0-1 0,-1 0 0,0 0 0,1-17 0,-3 25 0,-1-1 0,1 0 0,0 0 0,-1 0 0,1 0 0,-1 0 0,1 0 0,-1 0 0,0 0 0,0 1 0,0-1 0,0 0 0,0 1 0,0-1 0,0 1 0,-1-1 0,1 1 0,-1-1 0,1 1 0,-1 0 0,1 0 0,-1 0 0,0 0 0,1 0 0,-1 0 0,0 0 0,0 1 0,0-1 0,0 0 0,0 1 0,-2-1 0,-15-3 0,-1-2 0,1 0 0,0-1 0,1-1 0,-1-1 0,-30-20 0,41 22 0,-1 0 0,1 0 0,0-1 0,1 0 0,0 0 0,0-1 0,1 0 0,0 0 0,0-1 0,1 1 0,1-1 0,-1 0 0,2-1 0,-5-14 0,5 14 0,1-1 0,-1 1 0,2 0 0,-1-1 0,2 1 0,0-1 0,0 1 0,1-1 0,0 0 0,3-12 0,-1 16 0,0 1 0,0 0 0,1 0 0,0 0 0,0 0 0,1 0 0,-1 1 0,1 0 0,1 0 0,-1 0 0,1 1 0,0 0 0,0 0 0,1 0 0,0 1 0,7-4 0,11-5 0,0 1 0,1 1 0,1 2 0,0 0 0,0 2 0,1 1 0,28-2 0,-22 4 0,1 2 0,-1 1 0,1 2 0,-1 1 0,49 10 0,-79-12 0,-1 1 0,1 0 0,-1 0 0,1 0 0,-1 0 0,0 1 0,0-1 0,1 1 0,-1 0 0,0 0 0,0 0 0,4 4 0,-6-5 0,-1-1 0,0 1 0,1 0 0,-1-1 0,0 1 0,1 0 0,-1-1 0,0 1 0,0 0 0,0-1 0,0 1 0,0 0 0,0 0 0,0-1 0,0 1 0,0 0 0,0-1 0,0 1 0,0 0 0,0-1 0,0 1 0,-1 0 0,1-1 0,0 1 0,-1 0 0,-1 2 0,0-1 0,1 1 0,-2-1 0,1 0 0,0 0 0,0 0 0,-1 0 0,1 0 0,-5 2 0,-17 7 0,-1 0 0,-1-1 0,0-1 0,0-2 0,0 0 0,-38 3 0,-529 52 0,358-37 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48:28.495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0 0 24575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48:29.73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0 24575,'4'0'0,"16"0"0,12 0 0,7 0 0,-1 0 0,0 0 0,-8 0-8191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48:34.180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0 24575,'4'4'0,"7"7"0,1 0-8191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48:34.56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0 0 24575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48:41.764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0:57.13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0:58.880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0:58.880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0:59.66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20.757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22.307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22.662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27.702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40.935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41.41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41.787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6T16:51:42.901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361 0 24575,'-11'36'0,"3"1"0,-8 67 0,9-43 0,-127 1365-9816,113-1128 9557,-40 799-125,39-629 389,12-276-14,-19 655 10415,29-833-10493,-1 36 366,1-48-344,-1 0 0,1 0 0,0-1-1,-1 1 1,1 0 0,-1 0 0,1-1 0,-1 1-1,0 0 1,0-1 0,0 1 0,0-1-1,0 1 1,0-1 0,0 1 0,-1-1-1,1 0 1,0 0 0,-1 0 0,1 1-1,-1-1 1,-1 1 0,-14 0-6761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43369D-AA5D-1B45-A5E3-E90424DCA0F5}" type="datetimeFigureOut">
              <a:rPr lang="en-US" smtClean="0"/>
              <a:t>4/5/23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089DCC-8424-5642-89A6-C9192A544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299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5046-5D48-034E-8248-4AE7633ACB42}" type="datetimeFigureOut">
              <a:rPr lang="en-US" smtClean="0"/>
              <a:t>4/5/23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E967-6E1C-9B46-92E2-F702100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588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5046-5D48-034E-8248-4AE7633ACB42}" type="datetimeFigureOut">
              <a:rPr lang="en-US" smtClean="0"/>
              <a:t>4/5/23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E967-6E1C-9B46-92E2-F702100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157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5046-5D48-034E-8248-4AE7633ACB42}" type="datetimeFigureOut">
              <a:rPr lang="en-US" smtClean="0"/>
              <a:t>4/5/23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E967-6E1C-9B46-92E2-F702100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516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5046-5D48-034E-8248-4AE7633ACB42}" type="datetimeFigureOut">
              <a:rPr lang="en-US" smtClean="0"/>
              <a:t>4/5/23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E967-6E1C-9B46-92E2-F702100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522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5046-5D48-034E-8248-4AE7633ACB42}" type="datetimeFigureOut">
              <a:rPr lang="en-US" smtClean="0"/>
              <a:t>4/5/23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E967-6E1C-9B46-92E2-F702100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179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5046-5D48-034E-8248-4AE7633ACB42}" type="datetimeFigureOut">
              <a:rPr lang="en-US" smtClean="0"/>
              <a:t>4/5/23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E967-6E1C-9B46-92E2-F702100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060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5046-5D48-034E-8248-4AE7633ACB42}" type="datetimeFigureOut">
              <a:rPr lang="en-US" smtClean="0"/>
              <a:t>4/5/23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E967-6E1C-9B46-92E2-F702100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639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5046-5D48-034E-8248-4AE7633ACB42}" type="datetimeFigureOut">
              <a:rPr lang="en-US" smtClean="0"/>
              <a:t>4/5/23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E967-6E1C-9B46-92E2-F702100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799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5046-5D48-034E-8248-4AE7633ACB42}" type="datetimeFigureOut">
              <a:rPr lang="en-US" smtClean="0"/>
              <a:t>4/5/23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E967-6E1C-9B46-92E2-F702100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019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5046-5D48-034E-8248-4AE7633ACB42}" type="datetimeFigureOut">
              <a:rPr lang="en-US" smtClean="0"/>
              <a:t>4/5/23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E967-6E1C-9B46-92E2-F702100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850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5046-5D48-034E-8248-4AE7633ACB42}" type="datetimeFigureOut">
              <a:rPr lang="en-US" smtClean="0"/>
              <a:t>4/5/23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E967-6E1C-9B46-92E2-F702100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92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75046-5D48-034E-8248-4AE7633ACB42}" type="datetimeFigureOut">
              <a:rPr lang="en-US" smtClean="0"/>
              <a:t>4/5/23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6E967-6E1C-9B46-92E2-F702100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495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customXml" Target="../ink/ink6.xml"/><Relationship Id="rId18" Type="http://schemas.openxmlformats.org/officeDocument/2006/relationships/customXml" Target="../ink/ink11.xml"/><Relationship Id="rId26" Type="http://schemas.openxmlformats.org/officeDocument/2006/relationships/image" Target="../media/image23.png"/><Relationship Id="rId21" Type="http://schemas.openxmlformats.org/officeDocument/2006/relationships/customXml" Target="../ink/ink14.xml"/><Relationship Id="rId34" Type="http://schemas.openxmlformats.org/officeDocument/2006/relationships/customXml" Target="../ink/ink26.xml"/><Relationship Id="rId7" Type="http://schemas.openxmlformats.org/officeDocument/2006/relationships/customXml" Target="../ink/ink3.xml"/><Relationship Id="rId12" Type="http://schemas.openxmlformats.org/officeDocument/2006/relationships/image" Target="../media/image22.png"/><Relationship Id="rId17" Type="http://schemas.openxmlformats.org/officeDocument/2006/relationships/customXml" Target="../ink/ink10.xml"/><Relationship Id="rId25" Type="http://schemas.openxmlformats.org/officeDocument/2006/relationships/customXml" Target="../ink/ink18.xml"/><Relationship Id="rId33" Type="http://schemas.openxmlformats.org/officeDocument/2006/relationships/customXml" Target="../ink/ink25.xml"/><Relationship Id="rId2" Type="http://schemas.openxmlformats.org/officeDocument/2006/relationships/customXml" Target="../ink/ink1.xml"/><Relationship Id="rId16" Type="http://schemas.openxmlformats.org/officeDocument/2006/relationships/customXml" Target="../ink/ink9.xml"/><Relationship Id="rId20" Type="http://schemas.openxmlformats.org/officeDocument/2006/relationships/customXml" Target="../ink/ink13.xml"/><Relationship Id="rId29" Type="http://schemas.openxmlformats.org/officeDocument/2006/relationships/customXml" Target="../ink/ink2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9.png"/><Relationship Id="rId11" Type="http://schemas.openxmlformats.org/officeDocument/2006/relationships/customXml" Target="../ink/ink5.xml"/><Relationship Id="rId24" Type="http://schemas.openxmlformats.org/officeDocument/2006/relationships/customXml" Target="../ink/ink17.xml"/><Relationship Id="rId32" Type="http://schemas.openxmlformats.org/officeDocument/2006/relationships/customXml" Target="../ink/ink24.xml"/><Relationship Id="rId37" Type="http://schemas.openxmlformats.org/officeDocument/2006/relationships/image" Target="../media/image24.png"/><Relationship Id="rId5" Type="http://schemas.openxmlformats.org/officeDocument/2006/relationships/customXml" Target="../ink/ink2.xml"/><Relationship Id="rId15" Type="http://schemas.openxmlformats.org/officeDocument/2006/relationships/customXml" Target="../ink/ink8.xml"/><Relationship Id="rId23" Type="http://schemas.openxmlformats.org/officeDocument/2006/relationships/customXml" Target="../ink/ink16.xml"/><Relationship Id="rId28" Type="http://schemas.openxmlformats.org/officeDocument/2006/relationships/customXml" Target="../ink/ink20.xml"/><Relationship Id="rId10" Type="http://schemas.openxmlformats.org/officeDocument/2006/relationships/image" Target="../media/image21.png"/><Relationship Id="rId19" Type="http://schemas.openxmlformats.org/officeDocument/2006/relationships/customXml" Target="../ink/ink12.xml"/><Relationship Id="rId31" Type="http://schemas.openxmlformats.org/officeDocument/2006/relationships/customXml" Target="../ink/ink23.xml"/><Relationship Id="rId4" Type="http://schemas.openxmlformats.org/officeDocument/2006/relationships/image" Target="../media/image18.png"/><Relationship Id="rId9" Type="http://schemas.openxmlformats.org/officeDocument/2006/relationships/customXml" Target="../ink/ink4.xml"/><Relationship Id="rId14" Type="http://schemas.openxmlformats.org/officeDocument/2006/relationships/customXml" Target="../ink/ink7.xml"/><Relationship Id="rId22" Type="http://schemas.openxmlformats.org/officeDocument/2006/relationships/customXml" Target="../ink/ink15.xml"/><Relationship Id="rId27" Type="http://schemas.openxmlformats.org/officeDocument/2006/relationships/customXml" Target="../ink/ink19.xml"/><Relationship Id="rId30" Type="http://schemas.openxmlformats.org/officeDocument/2006/relationships/customXml" Target="../ink/ink22.xml"/><Relationship Id="rId35" Type="http://schemas.openxmlformats.org/officeDocument/2006/relationships/customXml" Target="../ink/ink27.xml"/><Relationship Id="rId8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customXml" Target="../ink/ink33.xml"/><Relationship Id="rId18" Type="http://schemas.openxmlformats.org/officeDocument/2006/relationships/customXml" Target="../ink/ink38.xml"/><Relationship Id="rId26" Type="http://schemas.openxmlformats.org/officeDocument/2006/relationships/image" Target="../media/image23.png"/><Relationship Id="rId21" Type="http://schemas.openxmlformats.org/officeDocument/2006/relationships/customXml" Target="../ink/ink41.xml"/><Relationship Id="rId34" Type="http://schemas.openxmlformats.org/officeDocument/2006/relationships/customXml" Target="../ink/ink53.xml"/><Relationship Id="rId7" Type="http://schemas.openxmlformats.org/officeDocument/2006/relationships/customXml" Target="../ink/ink30.xml"/><Relationship Id="rId12" Type="http://schemas.openxmlformats.org/officeDocument/2006/relationships/image" Target="../media/image22.png"/><Relationship Id="rId17" Type="http://schemas.openxmlformats.org/officeDocument/2006/relationships/customXml" Target="../ink/ink37.xml"/><Relationship Id="rId25" Type="http://schemas.openxmlformats.org/officeDocument/2006/relationships/customXml" Target="../ink/ink45.xml"/><Relationship Id="rId33" Type="http://schemas.openxmlformats.org/officeDocument/2006/relationships/customXml" Target="../ink/ink52.xml"/><Relationship Id="rId2" Type="http://schemas.openxmlformats.org/officeDocument/2006/relationships/customXml" Target="../ink/ink28.xml"/><Relationship Id="rId16" Type="http://schemas.openxmlformats.org/officeDocument/2006/relationships/customXml" Target="../ink/ink36.xml"/><Relationship Id="rId20" Type="http://schemas.openxmlformats.org/officeDocument/2006/relationships/customXml" Target="../ink/ink40.xml"/><Relationship Id="rId29" Type="http://schemas.openxmlformats.org/officeDocument/2006/relationships/customXml" Target="../ink/ink4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9.png"/><Relationship Id="rId11" Type="http://schemas.openxmlformats.org/officeDocument/2006/relationships/customXml" Target="../ink/ink32.xml"/><Relationship Id="rId24" Type="http://schemas.openxmlformats.org/officeDocument/2006/relationships/customXml" Target="../ink/ink44.xml"/><Relationship Id="rId32" Type="http://schemas.openxmlformats.org/officeDocument/2006/relationships/customXml" Target="../ink/ink51.xml"/><Relationship Id="rId37" Type="http://schemas.openxmlformats.org/officeDocument/2006/relationships/image" Target="../media/image24.png"/><Relationship Id="rId5" Type="http://schemas.openxmlformats.org/officeDocument/2006/relationships/customXml" Target="../ink/ink29.xml"/><Relationship Id="rId15" Type="http://schemas.openxmlformats.org/officeDocument/2006/relationships/customXml" Target="../ink/ink35.xml"/><Relationship Id="rId23" Type="http://schemas.openxmlformats.org/officeDocument/2006/relationships/customXml" Target="../ink/ink43.xml"/><Relationship Id="rId28" Type="http://schemas.openxmlformats.org/officeDocument/2006/relationships/customXml" Target="../ink/ink47.xml"/><Relationship Id="rId10" Type="http://schemas.openxmlformats.org/officeDocument/2006/relationships/image" Target="../media/image21.png"/><Relationship Id="rId19" Type="http://schemas.openxmlformats.org/officeDocument/2006/relationships/customXml" Target="../ink/ink39.xml"/><Relationship Id="rId31" Type="http://schemas.openxmlformats.org/officeDocument/2006/relationships/customXml" Target="../ink/ink50.xml"/><Relationship Id="rId4" Type="http://schemas.openxmlformats.org/officeDocument/2006/relationships/image" Target="../media/image18.png"/><Relationship Id="rId9" Type="http://schemas.openxmlformats.org/officeDocument/2006/relationships/customXml" Target="../ink/ink31.xml"/><Relationship Id="rId14" Type="http://schemas.openxmlformats.org/officeDocument/2006/relationships/customXml" Target="../ink/ink34.xml"/><Relationship Id="rId22" Type="http://schemas.openxmlformats.org/officeDocument/2006/relationships/customXml" Target="../ink/ink42.xml"/><Relationship Id="rId27" Type="http://schemas.openxmlformats.org/officeDocument/2006/relationships/customXml" Target="../ink/ink46.xml"/><Relationship Id="rId30" Type="http://schemas.openxmlformats.org/officeDocument/2006/relationships/customXml" Target="../ink/ink49.xml"/><Relationship Id="rId35" Type="http://schemas.openxmlformats.org/officeDocument/2006/relationships/customXml" Target="../ink/ink54.xml"/><Relationship Id="rId8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customXml" Target="../ink/ink60.xml"/><Relationship Id="rId18" Type="http://schemas.openxmlformats.org/officeDocument/2006/relationships/customXml" Target="../ink/ink65.xml"/><Relationship Id="rId26" Type="http://schemas.openxmlformats.org/officeDocument/2006/relationships/image" Target="../media/image23.png"/><Relationship Id="rId21" Type="http://schemas.openxmlformats.org/officeDocument/2006/relationships/customXml" Target="../ink/ink68.xml"/><Relationship Id="rId34" Type="http://schemas.openxmlformats.org/officeDocument/2006/relationships/customXml" Target="../ink/ink80.xml"/><Relationship Id="rId7" Type="http://schemas.openxmlformats.org/officeDocument/2006/relationships/customXml" Target="../ink/ink57.xml"/><Relationship Id="rId12" Type="http://schemas.openxmlformats.org/officeDocument/2006/relationships/image" Target="../media/image22.png"/><Relationship Id="rId17" Type="http://schemas.openxmlformats.org/officeDocument/2006/relationships/customXml" Target="../ink/ink64.xml"/><Relationship Id="rId25" Type="http://schemas.openxmlformats.org/officeDocument/2006/relationships/customXml" Target="../ink/ink72.xml"/><Relationship Id="rId33" Type="http://schemas.openxmlformats.org/officeDocument/2006/relationships/customXml" Target="../ink/ink79.xml"/><Relationship Id="rId2" Type="http://schemas.openxmlformats.org/officeDocument/2006/relationships/customXml" Target="../ink/ink55.xml"/><Relationship Id="rId16" Type="http://schemas.openxmlformats.org/officeDocument/2006/relationships/customXml" Target="../ink/ink63.xml"/><Relationship Id="rId20" Type="http://schemas.openxmlformats.org/officeDocument/2006/relationships/customXml" Target="../ink/ink67.xml"/><Relationship Id="rId29" Type="http://schemas.openxmlformats.org/officeDocument/2006/relationships/customXml" Target="../ink/ink7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9.png"/><Relationship Id="rId11" Type="http://schemas.openxmlformats.org/officeDocument/2006/relationships/customXml" Target="../ink/ink59.xml"/><Relationship Id="rId24" Type="http://schemas.openxmlformats.org/officeDocument/2006/relationships/customXml" Target="../ink/ink71.xml"/><Relationship Id="rId32" Type="http://schemas.openxmlformats.org/officeDocument/2006/relationships/customXml" Target="../ink/ink78.xml"/><Relationship Id="rId37" Type="http://schemas.openxmlformats.org/officeDocument/2006/relationships/image" Target="../media/image24.png"/><Relationship Id="rId5" Type="http://schemas.openxmlformats.org/officeDocument/2006/relationships/customXml" Target="../ink/ink56.xml"/><Relationship Id="rId15" Type="http://schemas.openxmlformats.org/officeDocument/2006/relationships/customXml" Target="../ink/ink62.xml"/><Relationship Id="rId23" Type="http://schemas.openxmlformats.org/officeDocument/2006/relationships/customXml" Target="../ink/ink70.xml"/><Relationship Id="rId28" Type="http://schemas.openxmlformats.org/officeDocument/2006/relationships/customXml" Target="../ink/ink74.xml"/><Relationship Id="rId10" Type="http://schemas.openxmlformats.org/officeDocument/2006/relationships/image" Target="../media/image21.png"/><Relationship Id="rId19" Type="http://schemas.openxmlformats.org/officeDocument/2006/relationships/customXml" Target="../ink/ink66.xml"/><Relationship Id="rId31" Type="http://schemas.openxmlformats.org/officeDocument/2006/relationships/customXml" Target="../ink/ink77.xml"/><Relationship Id="rId4" Type="http://schemas.openxmlformats.org/officeDocument/2006/relationships/image" Target="../media/image18.png"/><Relationship Id="rId9" Type="http://schemas.openxmlformats.org/officeDocument/2006/relationships/customXml" Target="../ink/ink58.xml"/><Relationship Id="rId14" Type="http://schemas.openxmlformats.org/officeDocument/2006/relationships/customXml" Target="../ink/ink61.xml"/><Relationship Id="rId22" Type="http://schemas.openxmlformats.org/officeDocument/2006/relationships/customXml" Target="../ink/ink69.xml"/><Relationship Id="rId27" Type="http://schemas.openxmlformats.org/officeDocument/2006/relationships/customXml" Target="../ink/ink73.xml"/><Relationship Id="rId30" Type="http://schemas.openxmlformats.org/officeDocument/2006/relationships/customXml" Target="../ink/ink76.xml"/><Relationship Id="rId35" Type="http://schemas.openxmlformats.org/officeDocument/2006/relationships/customXml" Target="../ink/ink81.xml"/><Relationship Id="rId8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customXml" Target="../ink/ink87.xml"/><Relationship Id="rId18" Type="http://schemas.openxmlformats.org/officeDocument/2006/relationships/customXml" Target="../ink/ink92.xml"/><Relationship Id="rId26" Type="http://schemas.openxmlformats.org/officeDocument/2006/relationships/image" Target="../media/image23.png"/><Relationship Id="rId21" Type="http://schemas.openxmlformats.org/officeDocument/2006/relationships/customXml" Target="../ink/ink95.xml"/><Relationship Id="rId34" Type="http://schemas.openxmlformats.org/officeDocument/2006/relationships/customXml" Target="../ink/ink107.xml"/><Relationship Id="rId7" Type="http://schemas.openxmlformats.org/officeDocument/2006/relationships/customXml" Target="../ink/ink84.xml"/><Relationship Id="rId12" Type="http://schemas.openxmlformats.org/officeDocument/2006/relationships/image" Target="../media/image22.png"/><Relationship Id="rId17" Type="http://schemas.openxmlformats.org/officeDocument/2006/relationships/customXml" Target="../ink/ink91.xml"/><Relationship Id="rId25" Type="http://schemas.openxmlformats.org/officeDocument/2006/relationships/customXml" Target="../ink/ink99.xml"/><Relationship Id="rId33" Type="http://schemas.openxmlformats.org/officeDocument/2006/relationships/customXml" Target="../ink/ink106.xml"/><Relationship Id="rId2" Type="http://schemas.openxmlformats.org/officeDocument/2006/relationships/customXml" Target="../ink/ink82.xml"/><Relationship Id="rId16" Type="http://schemas.openxmlformats.org/officeDocument/2006/relationships/customXml" Target="../ink/ink90.xml"/><Relationship Id="rId20" Type="http://schemas.openxmlformats.org/officeDocument/2006/relationships/customXml" Target="../ink/ink94.xml"/><Relationship Id="rId29" Type="http://schemas.openxmlformats.org/officeDocument/2006/relationships/customXml" Target="../ink/ink10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9.png"/><Relationship Id="rId11" Type="http://schemas.openxmlformats.org/officeDocument/2006/relationships/customXml" Target="../ink/ink86.xml"/><Relationship Id="rId24" Type="http://schemas.openxmlformats.org/officeDocument/2006/relationships/customXml" Target="../ink/ink98.xml"/><Relationship Id="rId32" Type="http://schemas.openxmlformats.org/officeDocument/2006/relationships/customXml" Target="../ink/ink105.xml"/><Relationship Id="rId37" Type="http://schemas.openxmlformats.org/officeDocument/2006/relationships/image" Target="../media/image24.png"/><Relationship Id="rId5" Type="http://schemas.openxmlformats.org/officeDocument/2006/relationships/customXml" Target="../ink/ink83.xml"/><Relationship Id="rId15" Type="http://schemas.openxmlformats.org/officeDocument/2006/relationships/customXml" Target="../ink/ink89.xml"/><Relationship Id="rId23" Type="http://schemas.openxmlformats.org/officeDocument/2006/relationships/customXml" Target="../ink/ink97.xml"/><Relationship Id="rId28" Type="http://schemas.openxmlformats.org/officeDocument/2006/relationships/customXml" Target="../ink/ink101.xml"/><Relationship Id="rId10" Type="http://schemas.openxmlformats.org/officeDocument/2006/relationships/image" Target="../media/image21.png"/><Relationship Id="rId19" Type="http://schemas.openxmlformats.org/officeDocument/2006/relationships/customXml" Target="../ink/ink93.xml"/><Relationship Id="rId31" Type="http://schemas.openxmlformats.org/officeDocument/2006/relationships/customXml" Target="../ink/ink104.xml"/><Relationship Id="rId4" Type="http://schemas.openxmlformats.org/officeDocument/2006/relationships/image" Target="../media/image18.png"/><Relationship Id="rId9" Type="http://schemas.openxmlformats.org/officeDocument/2006/relationships/customXml" Target="../ink/ink85.xml"/><Relationship Id="rId14" Type="http://schemas.openxmlformats.org/officeDocument/2006/relationships/customXml" Target="../ink/ink88.xml"/><Relationship Id="rId22" Type="http://schemas.openxmlformats.org/officeDocument/2006/relationships/customXml" Target="../ink/ink96.xml"/><Relationship Id="rId27" Type="http://schemas.openxmlformats.org/officeDocument/2006/relationships/customXml" Target="../ink/ink100.xml"/><Relationship Id="rId30" Type="http://schemas.openxmlformats.org/officeDocument/2006/relationships/customXml" Target="../ink/ink103.xml"/><Relationship Id="rId35" Type="http://schemas.openxmlformats.org/officeDocument/2006/relationships/customXml" Target="../ink/ink108.xml"/><Relationship Id="rId8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customXml" Target="../ink/ink114.xml"/><Relationship Id="rId18" Type="http://schemas.openxmlformats.org/officeDocument/2006/relationships/customXml" Target="../ink/ink119.xml"/><Relationship Id="rId26" Type="http://schemas.openxmlformats.org/officeDocument/2006/relationships/image" Target="../media/image23.png"/><Relationship Id="rId21" Type="http://schemas.openxmlformats.org/officeDocument/2006/relationships/customXml" Target="../ink/ink122.xml"/><Relationship Id="rId34" Type="http://schemas.openxmlformats.org/officeDocument/2006/relationships/customXml" Target="../ink/ink134.xml"/><Relationship Id="rId7" Type="http://schemas.openxmlformats.org/officeDocument/2006/relationships/customXml" Target="../ink/ink111.xml"/><Relationship Id="rId12" Type="http://schemas.openxmlformats.org/officeDocument/2006/relationships/image" Target="../media/image22.png"/><Relationship Id="rId17" Type="http://schemas.openxmlformats.org/officeDocument/2006/relationships/customXml" Target="../ink/ink118.xml"/><Relationship Id="rId25" Type="http://schemas.openxmlformats.org/officeDocument/2006/relationships/customXml" Target="../ink/ink126.xml"/><Relationship Id="rId33" Type="http://schemas.openxmlformats.org/officeDocument/2006/relationships/customXml" Target="../ink/ink133.xml"/><Relationship Id="rId2" Type="http://schemas.openxmlformats.org/officeDocument/2006/relationships/customXml" Target="../ink/ink109.xml"/><Relationship Id="rId16" Type="http://schemas.openxmlformats.org/officeDocument/2006/relationships/customXml" Target="../ink/ink117.xml"/><Relationship Id="rId20" Type="http://schemas.openxmlformats.org/officeDocument/2006/relationships/customXml" Target="../ink/ink121.xml"/><Relationship Id="rId29" Type="http://schemas.openxmlformats.org/officeDocument/2006/relationships/customXml" Target="../ink/ink129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9.png"/><Relationship Id="rId11" Type="http://schemas.openxmlformats.org/officeDocument/2006/relationships/customXml" Target="../ink/ink113.xml"/><Relationship Id="rId24" Type="http://schemas.openxmlformats.org/officeDocument/2006/relationships/customXml" Target="../ink/ink125.xml"/><Relationship Id="rId32" Type="http://schemas.openxmlformats.org/officeDocument/2006/relationships/customXml" Target="../ink/ink132.xml"/><Relationship Id="rId37" Type="http://schemas.openxmlformats.org/officeDocument/2006/relationships/image" Target="../media/image24.png"/><Relationship Id="rId5" Type="http://schemas.openxmlformats.org/officeDocument/2006/relationships/customXml" Target="../ink/ink110.xml"/><Relationship Id="rId15" Type="http://schemas.openxmlformats.org/officeDocument/2006/relationships/customXml" Target="../ink/ink116.xml"/><Relationship Id="rId23" Type="http://schemas.openxmlformats.org/officeDocument/2006/relationships/customXml" Target="../ink/ink124.xml"/><Relationship Id="rId28" Type="http://schemas.openxmlformats.org/officeDocument/2006/relationships/customXml" Target="../ink/ink128.xml"/><Relationship Id="rId10" Type="http://schemas.openxmlformats.org/officeDocument/2006/relationships/image" Target="../media/image21.png"/><Relationship Id="rId19" Type="http://schemas.openxmlformats.org/officeDocument/2006/relationships/customXml" Target="../ink/ink120.xml"/><Relationship Id="rId31" Type="http://schemas.openxmlformats.org/officeDocument/2006/relationships/customXml" Target="../ink/ink131.xml"/><Relationship Id="rId4" Type="http://schemas.openxmlformats.org/officeDocument/2006/relationships/image" Target="../media/image18.png"/><Relationship Id="rId9" Type="http://schemas.openxmlformats.org/officeDocument/2006/relationships/customXml" Target="../ink/ink112.xml"/><Relationship Id="rId14" Type="http://schemas.openxmlformats.org/officeDocument/2006/relationships/customXml" Target="../ink/ink115.xml"/><Relationship Id="rId22" Type="http://schemas.openxmlformats.org/officeDocument/2006/relationships/customXml" Target="../ink/ink123.xml"/><Relationship Id="rId27" Type="http://schemas.openxmlformats.org/officeDocument/2006/relationships/customXml" Target="../ink/ink127.xml"/><Relationship Id="rId30" Type="http://schemas.openxmlformats.org/officeDocument/2006/relationships/customXml" Target="../ink/ink130.xml"/><Relationship Id="rId35" Type="http://schemas.openxmlformats.org/officeDocument/2006/relationships/customXml" Target="../ink/ink135.xml"/><Relationship Id="rId8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2609" y="2880001"/>
            <a:ext cx="10363200" cy="1470025"/>
          </a:xfrm>
        </p:spPr>
        <p:txBody>
          <a:bodyPr>
            <a:normAutofit fontScale="90000"/>
          </a:bodyPr>
          <a:lstStyle/>
          <a:p>
            <a:r>
              <a:rPr lang="en-US" sz="7200" b="1" dirty="0"/>
              <a:t>Title</a:t>
            </a:r>
            <a:br>
              <a:rPr lang="en-US" dirty="0"/>
            </a:br>
            <a:r>
              <a:rPr lang="en-US" dirty="0"/>
              <a:t> </a:t>
            </a:r>
            <a:br>
              <a:rPr lang="en-US" i="1" dirty="0"/>
            </a:br>
            <a:br>
              <a:rPr lang="en-US" i="1" dirty="0"/>
            </a:br>
            <a:br>
              <a:rPr lang="en-US" i="1" dirty="0"/>
            </a:br>
            <a:r>
              <a:rPr lang="en-US" dirty="0"/>
              <a:t>Shark-Tank Presentation</a:t>
            </a:r>
            <a:br>
              <a:rPr lang="en-US" dirty="0"/>
            </a:br>
            <a:r>
              <a:rPr lang="en-US" dirty="0"/>
              <a:t>Date</a:t>
            </a:r>
            <a:br>
              <a:rPr lang="en-US" dirty="0"/>
            </a:b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DRAFT</a:t>
            </a:r>
            <a:br>
              <a:rPr lang="en-US" i="1" dirty="0"/>
            </a:br>
            <a:br>
              <a:rPr lang="en-US" i="1" dirty="0"/>
            </a:b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237609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D7BB3A3-F020-6CCC-8230-7138155F7231}"/>
              </a:ext>
            </a:extLst>
          </p:cNvPr>
          <p:cNvSpPr txBox="1"/>
          <p:nvPr/>
        </p:nvSpPr>
        <p:spPr>
          <a:xfrm>
            <a:off x="516837" y="133383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Reimbursement &amp; Pricing Strategy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491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D7BB3A3-F020-6CCC-8230-7138155F7231}"/>
              </a:ext>
            </a:extLst>
          </p:cNvPr>
          <p:cNvSpPr txBox="1"/>
          <p:nvPr/>
        </p:nvSpPr>
        <p:spPr>
          <a:xfrm>
            <a:off x="516837" y="133383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Projected Go-To-Market Plan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698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D7BB3A3-F020-6CCC-8230-7138155F7231}"/>
              </a:ext>
            </a:extLst>
          </p:cNvPr>
          <p:cNvSpPr txBox="1"/>
          <p:nvPr/>
        </p:nvSpPr>
        <p:spPr>
          <a:xfrm>
            <a:off x="516837" y="133383"/>
            <a:ext cx="6096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Risk Profile</a:t>
            </a:r>
            <a:endParaRPr lang="en-US" sz="3200" b="1" dirty="0">
              <a:solidFill>
                <a:srgbClr val="FF0000"/>
              </a:solidFill>
            </a:endParaRPr>
          </a:p>
          <a:p>
            <a:r>
              <a:rPr lang="en-US" sz="2800" dirty="0"/>
              <a:t>What Could Go Wrong</a:t>
            </a:r>
          </a:p>
        </p:txBody>
      </p:sp>
    </p:spTree>
    <p:extLst>
      <p:ext uri="{BB962C8B-B14F-4D97-AF65-F5344CB8AC3E}">
        <p14:creationId xmlns:p14="http://schemas.microsoft.com/office/powerpoint/2010/main" val="12493212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D7BB3A3-F020-6CCC-8230-7138155F7231}"/>
              </a:ext>
            </a:extLst>
          </p:cNvPr>
          <p:cNvSpPr txBox="1"/>
          <p:nvPr/>
        </p:nvSpPr>
        <p:spPr>
          <a:xfrm>
            <a:off x="516837" y="133383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Value Proposition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8989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D7BB3A3-F020-6CCC-8230-7138155F7231}"/>
              </a:ext>
            </a:extLst>
          </p:cNvPr>
          <p:cNvSpPr txBox="1"/>
          <p:nvPr/>
        </p:nvSpPr>
        <p:spPr>
          <a:xfrm>
            <a:off x="298474" y="187975"/>
            <a:ext cx="839515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Estimated Use of Proceeds</a:t>
            </a:r>
          </a:p>
        </p:txBody>
      </p:sp>
    </p:spTree>
    <p:extLst>
      <p:ext uri="{BB962C8B-B14F-4D97-AF65-F5344CB8AC3E}">
        <p14:creationId xmlns:p14="http://schemas.microsoft.com/office/powerpoint/2010/main" val="375586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D7BB3A3-F020-6CCC-8230-7138155F7231}"/>
              </a:ext>
            </a:extLst>
          </p:cNvPr>
          <p:cNvSpPr txBox="1"/>
          <p:nvPr/>
        </p:nvSpPr>
        <p:spPr>
          <a:xfrm>
            <a:off x="516837" y="133383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The Team</a:t>
            </a:r>
          </a:p>
        </p:txBody>
      </p:sp>
    </p:spTree>
    <p:extLst>
      <p:ext uri="{BB962C8B-B14F-4D97-AF65-F5344CB8AC3E}">
        <p14:creationId xmlns:p14="http://schemas.microsoft.com/office/powerpoint/2010/main" val="1128406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D7BB3A3-F020-6CCC-8230-7138155F7231}"/>
              </a:ext>
            </a:extLst>
          </p:cNvPr>
          <p:cNvSpPr txBox="1"/>
          <p:nvPr/>
        </p:nvSpPr>
        <p:spPr>
          <a:xfrm>
            <a:off x="516837" y="133383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The Addressable Market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C0F94DB-3BDE-010C-7676-C24B9E8BC142}"/>
                  </a:ext>
                </a:extLst>
              </p14:cNvPr>
              <p14:cNvContentPartPr/>
              <p14:nvPr/>
            </p14:nvContentPartPr>
            <p14:xfrm>
              <a:off x="6645135" y="1178550"/>
              <a:ext cx="1185480" cy="7974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C0F94DB-3BDE-010C-7676-C24B9E8BC14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36495" y="1169910"/>
                <a:ext cx="1203120" cy="81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4" name="Ink 53">
                <a:extLst>
                  <a:ext uri="{FF2B5EF4-FFF2-40B4-BE49-F238E27FC236}">
                    <a16:creationId xmlns:a16="http://schemas.microsoft.com/office/drawing/2014/main" id="{9169A92B-8EA3-91E5-544C-135D76D644D7}"/>
                  </a:ext>
                </a:extLst>
              </p14:cNvPr>
              <p14:cNvContentPartPr/>
              <p14:nvPr/>
            </p14:nvContentPartPr>
            <p14:xfrm>
              <a:off x="11148015" y="1261710"/>
              <a:ext cx="761040" cy="975600"/>
            </p14:xfrm>
          </p:contentPart>
        </mc:Choice>
        <mc:Fallback xmlns="">
          <p:pic>
            <p:nvPicPr>
              <p:cNvPr id="54" name="Ink 53">
                <a:extLst>
                  <a:ext uri="{FF2B5EF4-FFF2-40B4-BE49-F238E27FC236}">
                    <a16:creationId xmlns:a16="http://schemas.microsoft.com/office/drawing/2014/main" id="{9169A92B-8EA3-91E5-544C-135D76D644D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1139375" y="1252710"/>
                <a:ext cx="778680" cy="99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A62E3BF0-8E6A-D96C-038A-DBFEE4B2BC44}"/>
                  </a:ext>
                </a:extLst>
              </p14:cNvPr>
              <p14:cNvContentPartPr/>
              <p14:nvPr/>
            </p14:nvContentPartPr>
            <p14:xfrm>
              <a:off x="2295255" y="1095030"/>
              <a:ext cx="360" cy="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A62E3BF0-8E6A-D96C-038A-DBFEE4B2BC44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286255" y="108603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8E0A8493-F4E0-BBD6-00A4-E25AEA1A52CE}"/>
                  </a:ext>
                </a:extLst>
              </p14:cNvPr>
              <p14:cNvContentPartPr/>
              <p14:nvPr/>
            </p14:nvContentPartPr>
            <p14:xfrm>
              <a:off x="1257015" y="675990"/>
              <a:ext cx="72720" cy="36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8E0A8493-F4E0-BBD6-00A4-E25AEA1A52CE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248015" y="666990"/>
                <a:ext cx="9036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DB7B1434-F72A-9E45-85AC-DE2B6BAA15E7}"/>
                  </a:ext>
                </a:extLst>
              </p14:cNvPr>
              <p14:cNvContentPartPr/>
              <p14:nvPr/>
            </p14:nvContentPartPr>
            <p14:xfrm>
              <a:off x="571215" y="1038150"/>
              <a:ext cx="10080" cy="972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DB7B1434-F72A-9E45-85AC-DE2B6BAA15E7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62215" y="1029150"/>
                <a:ext cx="27720" cy="2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DD965DB4-787F-5BD2-5056-A9B3C111D844}"/>
                  </a:ext>
                </a:extLst>
              </p14:cNvPr>
              <p14:cNvContentPartPr/>
              <p14:nvPr/>
            </p14:nvContentPartPr>
            <p14:xfrm>
              <a:off x="1285455" y="923670"/>
              <a:ext cx="360" cy="36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DD965DB4-787F-5BD2-5056-A9B3C111D844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276455" y="91467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2BE8D011-7BD9-E0A0-A7ED-3A98350E6E0B}"/>
                  </a:ext>
                </a:extLst>
              </p14:cNvPr>
              <p14:cNvContentPartPr/>
              <p14:nvPr/>
            </p14:nvContentPartPr>
            <p14:xfrm>
              <a:off x="1904655" y="466470"/>
              <a:ext cx="360" cy="36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2BE8D011-7BD9-E0A0-A7ED-3A98350E6E0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896015" y="45747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A7D12974-946E-7340-823E-B31F5185B08B}"/>
                  </a:ext>
                </a:extLst>
              </p14:cNvPr>
              <p14:cNvContentPartPr/>
              <p14:nvPr/>
            </p14:nvContentPartPr>
            <p14:xfrm>
              <a:off x="9591375" y="1723950"/>
              <a:ext cx="360" cy="36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A7D12974-946E-7340-823E-B31F5185B08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582735" y="171495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73BC698B-829F-B914-ED7C-EE5898B27CA0}"/>
                  </a:ext>
                </a:extLst>
              </p14:cNvPr>
              <p14:cNvContentPartPr/>
              <p14:nvPr/>
            </p14:nvContentPartPr>
            <p14:xfrm>
              <a:off x="7991175" y="3133350"/>
              <a:ext cx="360" cy="36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73BC698B-829F-B914-ED7C-EE5898B27CA0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982535" y="312435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480B7D23-DB09-A5D0-D42C-0880B4BBC634}"/>
                  </a:ext>
                </a:extLst>
              </p14:cNvPr>
              <p14:cNvContentPartPr/>
              <p14:nvPr/>
            </p14:nvContentPartPr>
            <p14:xfrm>
              <a:off x="8229135" y="3009510"/>
              <a:ext cx="360" cy="36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480B7D23-DB09-A5D0-D42C-0880B4BBC634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220495" y="300051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3671A531-E264-F3A8-292F-A86AF9CD75F2}"/>
                  </a:ext>
                </a:extLst>
              </p14:cNvPr>
              <p14:cNvContentPartPr/>
              <p14:nvPr/>
            </p14:nvContentPartPr>
            <p14:xfrm>
              <a:off x="8448375" y="1952550"/>
              <a:ext cx="360" cy="3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3671A531-E264-F3A8-292F-A86AF9CD75F2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439735" y="1943550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29" name="Group 28">
            <a:extLst>
              <a:ext uri="{FF2B5EF4-FFF2-40B4-BE49-F238E27FC236}">
                <a16:creationId xmlns:a16="http://schemas.microsoft.com/office/drawing/2014/main" id="{FB6E725D-1BA9-972D-03AC-8A41D708D4C5}"/>
              </a:ext>
            </a:extLst>
          </p:cNvPr>
          <p:cNvGrpSpPr/>
          <p:nvPr/>
        </p:nvGrpSpPr>
        <p:grpSpPr>
          <a:xfrm>
            <a:off x="8486535" y="1742670"/>
            <a:ext cx="360" cy="360"/>
            <a:chOff x="8486535" y="1742670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0DD29731-BE67-BB8C-67A2-58369F513894}"/>
                    </a:ext>
                  </a:extLst>
                </p14:cNvPr>
                <p14:cNvContentPartPr/>
                <p14:nvPr/>
              </p14:nvContentPartPr>
              <p14:xfrm>
                <a:off x="8486535" y="1742670"/>
                <a:ext cx="360" cy="36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0DD29731-BE67-BB8C-67A2-58369F513894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8477895" y="173367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50283061-6880-9917-281B-B5286B18B46B}"/>
                    </a:ext>
                  </a:extLst>
                </p14:cNvPr>
                <p14:cNvContentPartPr/>
                <p14:nvPr/>
              </p14:nvContentPartPr>
              <p14:xfrm>
                <a:off x="8486535" y="1742670"/>
                <a:ext cx="360" cy="36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50283061-6880-9917-281B-B5286B18B46B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8477895" y="173367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8AD303DE-D708-3200-DCB3-5B5CB522370C}"/>
                  </a:ext>
                </a:extLst>
              </p14:cNvPr>
              <p14:cNvContentPartPr/>
              <p14:nvPr/>
            </p14:nvContentPartPr>
            <p14:xfrm>
              <a:off x="6352815" y="4514670"/>
              <a:ext cx="360" cy="360"/>
            </p14:xfrm>
          </p:contentPart>
        </mc:Choice>
        <mc:Fallback xmlns=""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8AD303DE-D708-3200-DCB3-5B5CB522370C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344175" y="450567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CCAE3CB3-F3F5-1947-B5BF-089CBB9A8176}"/>
                  </a:ext>
                </a:extLst>
              </p14:cNvPr>
              <p14:cNvContentPartPr/>
              <p14:nvPr/>
            </p14:nvContentPartPr>
            <p14:xfrm>
              <a:off x="11153415" y="2428470"/>
              <a:ext cx="360" cy="360"/>
            </p14:xfrm>
          </p:contentPart>
        </mc:Choice>
        <mc:Fallback xmlns=""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CCAE3CB3-F3F5-1947-B5BF-089CBB9A817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1144775" y="2419470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34" name="Group 33">
            <a:extLst>
              <a:ext uri="{FF2B5EF4-FFF2-40B4-BE49-F238E27FC236}">
                <a16:creationId xmlns:a16="http://schemas.microsoft.com/office/drawing/2014/main" id="{A288AD1E-CED4-1BB3-DC9A-07A3D1E53A8D}"/>
              </a:ext>
            </a:extLst>
          </p:cNvPr>
          <p:cNvGrpSpPr/>
          <p:nvPr/>
        </p:nvGrpSpPr>
        <p:grpSpPr>
          <a:xfrm>
            <a:off x="8591295" y="2209590"/>
            <a:ext cx="360" cy="360"/>
            <a:chOff x="8591295" y="2209590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918FBF2A-CF0B-D40D-2D37-A4CF699EA156}"/>
                    </a:ext>
                  </a:extLst>
                </p14:cNvPr>
                <p14:cNvContentPartPr/>
                <p14:nvPr/>
              </p14:nvContentPartPr>
              <p14:xfrm>
                <a:off x="8591295" y="2209590"/>
                <a:ext cx="360" cy="36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918FBF2A-CF0B-D40D-2D37-A4CF699EA156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8582655" y="220059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04305259-C78A-BA49-6DE8-8E21CCFE7F2F}"/>
                    </a:ext>
                  </a:extLst>
                </p14:cNvPr>
                <p14:cNvContentPartPr/>
                <p14:nvPr/>
              </p14:nvContentPartPr>
              <p14:xfrm>
                <a:off x="8591295" y="2209590"/>
                <a:ext cx="360" cy="36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04305259-C78A-BA49-6DE8-8E21CCFE7F2F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8582655" y="220059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F120DEF9-533C-4D96-8AF8-59836F041F75}"/>
                  </a:ext>
                </a:extLst>
              </p14:cNvPr>
              <p14:cNvContentPartPr/>
              <p14:nvPr/>
            </p14:nvContentPartPr>
            <p14:xfrm>
              <a:off x="8518575" y="4171590"/>
              <a:ext cx="129960" cy="1680480"/>
            </p14:xfrm>
          </p:contentPart>
        </mc:Choice>
        <mc:Fallback xmlns=""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F120DEF9-533C-4D96-8AF8-59836F041F75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8509935" y="4162590"/>
                <a:ext cx="147600" cy="169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1FAAD46F-164E-554E-045F-D65DCA5C29E9}"/>
                  </a:ext>
                </a:extLst>
              </p14:cNvPr>
              <p14:cNvContentPartPr/>
              <p14:nvPr/>
            </p14:nvContentPartPr>
            <p14:xfrm>
              <a:off x="5019375" y="5247990"/>
              <a:ext cx="360" cy="360"/>
            </p14:xfrm>
          </p:contentPart>
        </mc:Choice>
        <mc:Fallback xmlns=""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1FAAD46F-164E-554E-045F-D65DCA5C29E9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010735" y="523899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63035D4A-FB3B-A42A-746B-13E26C1A65FF}"/>
                  </a:ext>
                </a:extLst>
              </p14:cNvPr>
              <p14:cNvContentPartPr/>
              <p14:nvPr/>
            </p14:nvContentPartPr>
            <p14:xfrm>
              <a:off x="2152335" y="2181150"/>
              <a:ext cx="360" cy="360"/>
            </p14:xfrm>
          </p:contentPart>
        </mc:Choice>
        <mc:Fallback xmlns=""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63035D4A-FB3B-A42A-746B-13E26C1A65F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143695" y="217215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0C42D8BF-524D-F1A7-40EF-0FAA7DEA01C2}"/>
                  </a:ext>
                </a:extLst>
              </p14:cNvPr>
              <p14:cNvContentPartPr/>
              <p14:nvPr/>
            </p14:nvContentPartPr>
            <p14:xfrm>
              <a:off x="5352735" y="847605"/>
              <a:ext cx="360" cy="360"/>
            </p14:xfrm>
          </p:contentPart>
        </mc:Choice>
        <mc:Fallback xmlns=""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0C42D8BF-524D-F1A7-40EF-0FAA7DEA01C2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344095" y="838605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44" name="Ink 43">
                <a:extLst>
                  <a:ext uri="{FF2B5EF4-FFF2-40B4-BE49-F238E27FC236}">
                    <a16:creationId xmlns:a16="http://schemas.microsoft.com/office/drawing/2014/main" id="{4E97BF2F-EBC9-1B82-D4D5-CD838FD3BBA6}"/>
                  </a:ext>
                </a:extLst>
              </p14:cNvPr>
              <p14:cNvContentPartPr/>
              <p14:nvPr/>
            </p14:nvContentPartPr>
            <p14:xfrm>
              <a:off x="4476495" y="285390"/>
              <a:ext cx="360" cy="360"/>
            </p14:xfrm>
          </p:contentPart>
        </mc:Choice>
        <mc:Fallback xmlns="">
          <p:pic>
            <p:nvPicPr>
              <p:cNvPr id="44" name="Ink 43">
                <a:extLst>
                  <a:ext uri="{FF2B5EF4-FFF2-40B4-BE49-F238E27FC236}">
                    <a16:creationId xmlns:a16="http://schemas.microsoft.com/office/drawing/2014/main" id="{4E97BF2F-EBC9-1B82-D4D5-CD838FD3BBA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467855" y="276390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47" name="Group 46">
            <a:extLst>
              <a:ext uri="{FF2B5EF4-FFF2-40B4-BE49-F238E27FC236}">
                <a16:creationId xmlns:a16="http://schemas.microsoft.com/office/drawing/2014/main" id="{7F4927FC-C9D8-0933-7E15-43B238FB0768}"/>
              </a:ext>
            </a:extLst>
          </p:cNvPr>
          <p:cNvGrpSpPr/>
          <p:nvPr/>
        </p:nvGrpSpPr>
        <p:grpSpPr>
          <a:xfrm>
            <a:off x="11382015" y="218790"/>
            <a:ext cx="360" cy="38520"/>
            <a:chOff x="11382015" y="218790"/>
            <a:chExt cx="360" cy="38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E75FFE92-04EF-C365-F269-1EE810FA4947}"/>
                    </a:ext>
                  </a:extLst>
                </p14:cNvPr>
                <p14:cNvContentPartPr/>
                <p14:nvPr/>
              </p14:nvContentPartPr>
              <p14:xfrm>
                <a:off x="11382015" y="218790"/>
                <a:ext cx="360" cy="36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E75FFE92-04EF-C365-F269-1EE810FA4947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1373375" y="20979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D0FFEF2B-E093-6AE1-26B3-6FBE02026D15}"/>
                    </a:ext>
                  </a:extLst>
                </p14:cNvPr>
                <p14:cNvContentPartPr/>
                <p14:nvPr/>
              </p14:nvContentPartPr>
              <p14:xfrm>
                <a:off x="11382015" y="256950"/>
                <a:ext cx="360" cy="36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D0FFEF2B-E093-6AE1-26B3-6FBE02026D15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1373375" y="24795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AB4C34F3-3A61-910A-7434-FF28CC6B900B}"/>
                  </a:ext>
                </a:extLst>
              </p14:cNvPr>
              <p14:cNvContentPartPr/>
              <p14:nvPr/>
            </p14:nvContentPartPr>
            <p14:xfrm>
              <a:off x="4457415" y="237870"/>
              <a:ext cx="360" cy="360"/>
            </p14:xfrm>
          </p:contentPart>
        </mc:Choice>
        <mc:Fallback xmlns=""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AB4C34F3-3A61-910A-7434-FF28CC6B900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448775" y="228870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51" name="Group 50">
            <a:extLst>
              <a:ext uri="{FF2B5EF4-FFF2-40B4-BE49-F238E27FC236}">
                <a16:creationId xmlns:a16="http://schemas.microsoft.com/office/drawing/2014/main" id="{23B2830A-DEF2-F396-9380-08F90592D8D8}"/>
              </a:ext>
            </a:extLst>
          </p:cNvPr>
          <p:cNvGrpSpPr/>
          <p:nvPr/>
        </p:nvGrpSpPr>
        <p:grpSpPr>
          <a:xfrm>
            <a:off x="647175" y="1258725"/>
            <a:ext cx="1514880" cy="46440"/>
            <a:chOff x="647175" y="1258725"/>
            <a:chExt cx="1514880" cy="46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39FD32C4-5557-3D4A-F5BA-2C68DFBCF42A}"/>
                    </a:ext>
                  </a:extLst>
                </p14:cNvPr>
                <p14:cNvContentPartPr/>
                <p14:nvPr/>
              </p14:nvContentPartPr>
              <p14:xfrm>
                <a:off x="647175" y="1304805"/>
                <a:ext cx="360" cy="36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39FD32C4-5557-3D4A-F5BA-2C68DFBCF42A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38535" y="1295805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FA5F7200-7046-8F58-BAB8-B8C2BCCA965A}"/>
                    </a:ext>
                  </a:extLst>
                </p14:cNvPr>
                <p14:cNvContentPartPr/>
                <p14:nvPr/>
              </p14:nvContentPartPr>
              <p14:xfrm>
                <a:off x="647175" y="1258725"/>
                <a:ext cx="1514880" cy="4644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FA5F7200-7046-8F58-BAB8-B8C2BCCA965A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638535" y="1249725"/>
                  <a:ext cx="1532520" cy="640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960154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D7BB3A3-F020-6CCC-8230-7138155F7231}"/>
              </a:ext>
            </a:extLst>
          </p:cNvPr>
          <p:cNvSpPr txBox="1"/>
          <p:nvPr/>
        </p:nvSpPr>
        <p:spPr>
          <a:xfrm>
            <a:off x="516837" y="133383"/>
            <a:ext cx="6096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The Problem </a:t>
            </a:r>
          </a:p>
          <a:p>
            <a:r>
              <a:rPr lang="en-US" sz="2800" dirty="0"/>
              <a:t>Unmet Clinical Need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C0F94DB-3BDE-010C-7676-C24B9E8BC142}"/>
                  </a:ext>
                </a:extLst>
              </p14:cNvPr>
              <p14:cNvContentPartPr/>
              <p14:nvPr/>
            </p14:nvContentPartPr>
            <p14:xfrm>
              <a:off x="6645135" y="1178550"/>
              <a:ext cx="1185480" cy="7974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C0F94DB-3BDE-010C-7676-C24B9E8BC14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36495" y="1169910"/>
                <a:ext cx="1203120" cy="81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4" name="Ink 53">
                <a:extLst>
                  <a:ext uri="{FF2B5EF4-FFF2-40B4-BE49-F238E27FC236}">
                    <a16:creationId xmlns:a16="http://schemas.microsoft.com/office/drawing/2014/main" id="{9169A92B-8EA3-91E5-544C-135D76D644D7}"/>
                  </a:ext>
                </a:extLst>
              </p14:cNvPr>
              <p14:cNvContentPartPr/>
              <p14:nvPr/>
            </p14:nvContentPartPr>
            <p14:xfrm>
              <a:off x="11148015" y="1261710"/>
              <a:ext cx="761040" cy="975600"/>
            </p14:xfrm>
          </p:contentPart>
        </mc:Choice>
        <mc:Fallback xmlns="">
          <p:pic>
            <p:nvPicPr>
              <p:cNvPr id="54" name="Ink 53">
                <a:extLst>
                  <a:ext uri="{FF2B5EF4-FFF2-40B4-BE49-F238E27FC236}">
                    <a16:creationId xmlns:a16="http://schemas.microsoft.com/office/drawing/2014/main" id="{9169A92B-8EA3-91E5-544C-135D76D644D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1139375" y="1252710"/>
                <a:ext cx="778680" cy="99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A62E3BF0-8E6A-D96C-038A-DBFEE4B2BC44}"/>
                  </a:ext>
                </a:extLst>
              </p14:cNvPr>
              <p14:cNvContentPartPr/>
              <p14:nvPr/>
            </p14:nvContentPartPr>
            <p14:xfrm>
              <a:off x="2295255" y="1095030"/>
              <a:ext cx="360" cy="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A62E3BF0-8E6A-D96C-038A-DBFEE4B2BC44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286255" y="108603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8E0A8493-F4E0-BBD6-00A4-E25AEA1A52CE}"/>
                  </a:ext>
                </a:extLst>
              </p14:cNvPr>
              <p14:cNvContentPartPr/>
              <p14:nvPr/>
            </p14:nvContentPartPr>
            <p14:xfrm>
              <a:off x="1257015" y="675990"/>
              <a:ext cx="72720" cy="36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8E0A8493-F4E0-BBD6-00A4-E25AEA1A52CE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248015" y="666990"/>
                <a:ext cx="9036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DB7B1434-F72A-9E45-85AC-DE2B6BAA15E7}"/>
                  </a:ext>
                </a:extLst>
              </p14:cNvPr>
              <p14:cNvContentPartPr/>
              <p14:nvPr/>
            </p14:nvContentPartPr>
            <p14:xfrm>
              <a:off x="571215" y="1038150"/>
              <a:ext cx="10080" cy="972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DB7B1434-F72A-9E45-85AC-DE2B6BAA15E7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62215" y="1029150"/>
                <a:ext cx="27720" cy="2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DD965DB4-787F-5BD2-5056-A9B3C111D844}"/>
                  </a:ext>
                </a:extLst>
              </p14:cNvPr>
              <p14:cNvContentPartPr/>
              <p14:nvPr/>
            </p14:nvContentPartPr>
            <p14:xfrm>
              <a:off x="1285455" y="923670"/>
              <a:ext cx="360" cy="36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DD965DB4-787F-5BD2-5056-A9B3C111D844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276455" y="91467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2BE8D011-7BD9-E0A0-A7ED-3A98350E6E0B}"/>
                  </a:ext>
                </a:extLst>
              </p14:cNvPr>
              <p14:cNvContentPartPr/>
              <p14:nvPr/>
            </p14:nvContentPartPr>
            <p14:xfrm>
              <a:off x="1904655" y="466470"/>
              <a:ext cx="360" cy="36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2BE8D011-7BD9-E0A0-A7ED-3A98350E6E0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896015" y="45747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A7D12974-946E-7340-823E-B31F5185B08B}"/>
                  </a:ext>
                </a:extLst>
              </p14:cNvPr>
              <p14:cNvContentPartPr/>
              <p14:nvPr/>
            </p14:nvContentPartPr>
            <p14:xfrm>
              <a:off x="9591375" y="1723950"/>
              <a:ext cx="360" cy="36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A7D12974-946E-7340-823E-B31F5185B08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582735" y="171495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73BC698B-829F-B914-ED7C-EE5898B27CA0}"/>
                  </a:ext>
                </a:extLst>
              </p14:cNvPr>
              <p14:cNvContentPartPr/>
              <p14:nvPr/>
            </p14:nvContentPartPr>
            <p14:xfrm>
              <a:off x="7991175" y="3133350"/>
              <a:ext cx="360" cy="36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73BC698B-829F-B914-ED7C-EE5898B27CA0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982535" y="312435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480B7D23-DB09-A5D0-D42C-0880B4BBC634}"/>
                  </a:ext>
                </a:extLst>
              </p14:cNvPr>
              <p14:cNvContentPartPr/>
              <p14:nvPr/>
            </p14:nvContentPartPr>
            <p14:xfrm>
              <a:off x="8229135" y="3009510"/>
              <a:ext cx="360" cy="36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480B7D23-DB09-A5D0-D42C-0880B4BBC634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220495" y="300051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3671A531-E264-F3A8-292F-A86AF9CD75F2}"/>
                  </a:ext>
                </a:extLst>
              </p14:cNvPr>
              <p14:cNvContentPartPr/>
              <p14:nvPr/>
            </p14:nvContentPartPr>
            <p14:xfrm>
              <a:off x="8448375" y="1952550"/>
              <a:ext cx="360" cy="3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3671A531-E264-F3A8-292F-A86AF9CD75F2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439735" y="1943550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29" name="Group 28">
            <a:extLst>
              <a:ext uri="{FF2B5EF4-FFF2-40B4-BE49-F238E27FC236}">
                <a16:creationId xmlns:a16="http://schemas.microsoft.com/office/drawing/2014/main" id="{FB6E725D-1BA9-972D-03AC-8A41D708D4C5}"/>
              </a:ext>
            </a:extLst>
          </p:cNvPr>
          <p:cNvGrpSpPr/>
          <p:nvPr/>
        </p:nvGrpSpPr>
        <p:grpSpPr>
          <a:xfrm>
            <a:off x="8486535" y="1742670"/>
            <a:ext cx="360" cy="360"/>
            <a:chOff x="8486535" y="1742670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0DD29731-BE67-BB8C-67A2-58369F513894}"/>
                    </a:ext>
                  </a:extLst>
                </p14:cNvPr>
                <p14:cNvContentPartPr/>
                <p14:nvPr/>
              </p14:nvContentPartPr>
              <p14:xfrm>
                <a:off x="8486535" y="1742670"/>
                <a:ext cx="360" cy="36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0DD29731-BE67-BB8C-67A2-58369F513894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8477895" y="173367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50283061-6880-9917-281B-B5286B18B46B}"/>
                    </a:ext>
                  </a:extLst>
                </p14:cNvPr>
                <p14:cNvContentPartPr/>
                <p14:nvPr/>
              </p14:nvContentPartPr>
              <p14:xfrm>
                <a:off x="8486535" y="1742670"/>
                <a:ext cx="360" cy="36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50283061-6880-9917-281B-B5286B18B46B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8477895" y="173367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8AD303DE-D708-3200-DCB3-5B5CB522370C}"/>
                  </a:ext>
                </a:extLst>
              </p14:cNvPr>
              <p14:cNvContentPartPr/>
              <p14:nvPr/>
            </p14:nvContentPartPr>
            <p14:xfrm>
              <a:off x="6352815" y="4514670"/>
              <a:ext cx="360" cy="360"/>
            </p14:xfrm>
          </p:contentPart>
        </mc:Choice>
        <mc:Fallback xmlns=""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8AD303DE-D708-3200-DCB3-5B5CB522370C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344175" y="450567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CCAE3CB3-F3F5-1947-B5BF-089CBB9A8176}"/>
                  </a:ext>
                </a:extLst>
              </p14:cNvPr>
              <p14:cNvContentPartPr/>
              <p14:nvPr/>
            </p14:nvContentPartPr>
            <p14:xfrm>
              <a:off x="11153415" y="2428470"/>
              <a:ext cx="360" cy="360"/>
            </p14:xfrm>
          </p:contentPart>
        </mc:Choice>
        <mc:Fallback xmlns=""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CCAE3CB3-F3F5-1947-B5BF-089CBB9A817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1144775" y="2419470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34" name="Group 33">
            <a:extLst>
              <a:ext uri="{FF2B5EF4-FFF2-40B4-BE49-F238E27FC236}">
                <a16:creationId xmlns:a16="http://schemas.microsoft.com/office/drawing/2014/main" id="{A288AD1E-CED4-1BB3-DC9A-07A3D1E53A8D}"/>
              </a:ext>
            </a:extLst>
          </p:cNvPr>
          <p:cNvGrpSpPr/>
          <p:nvPr/>
        </p:nvGrpSpPr>
        <p:grpSpPr>
          <a:xfrm>
            <a:off x="8591295" y="2209590"/>
            <a:ext cx="360" cy="360"/>
            <a:chOff x="8591295" y="2209590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918FBF2A-CF0B-D40D-2D37-A4CF699EA156}"/>
                    </a:ext>
                  </a:extLst>
                </p14:cNvPr>
                <p14:cNvContentPartPr/>
                <p14:nvPr/>
              </p14:nvContentPartPr>
              <p14:xfrm>
                <a:off x="8591295" y="2209590"/>
                <a:ext cx="360" cy="36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918FBF2A-CF0B-D40D-2D37-A4CF699EA156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8582655" y="220059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04305259-C78A-BA49-6DE8-8E21CCFE7F2F}"/>
                    </a:ext>
                  </a:extLst>
                </p14:cNvPr>
                <p14:cNvContentPartPr/>
                <p14:nvPr/>
              </p14:nvContentPartPr>
              <p14:xfrm>
                <a:off x="8591295" y="2209590"/>
                <a:ext cx="360" cy="36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04305259-C78A-BA49-6DE8-8E21CCFE7F2F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8582655" y="220059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F120DEF9-533C-4D96-8AF8-59836F041F75}"/>
                  </a:ext>
                </a:extLst>
              </p14:cNvPr>
              <p14:cNvContentPartPr/>
              <p14:nvPr/>
            </p14:nvContentPartPr>
            <p14:xfrm>
              <a:off x="8518575" y="4171590"/>
              <a:ext cx="129960" cy="1680480"/>
            </p14:xfrm>
          </p:contentPart>
        </mc:Choice>
        <mc:Fallback xmlns=""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F120DEF9-533C-4D96-8AF8-59836F041F75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8509935" y="4162590"/>
                <a:ext cx="147600" cy="169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1FAAD46F-164E-554E-045F-D65DCA5C29E9}"/>
                  </a:ext>
                </a:extLst>
              </p14:cNvPr>
              <p14:cNvContentPartPr/>
              <p14:nvPr/>
            </p14:nvContentPartPr>
            <p14:xfrm>
              <a:off x="5019375" y="5247990"/>
              <a:ext cx="360" cy="360"/>
            </p14:xfrm>
          </p:contentPart>
        </mc:Choice>
        <mc:Fallback xmlns=""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1FAAD46F-164E-554E-045F-D65DCA5C29E9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010735" y="523899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63035D4A-FB3B-A42A-746B-13E26C1A65FF}"/>
                  </a:ext>
                </a:extLst>
              </p14:cNvPr>
              <p14:cNvContentPartPr/>
              <p14:nvPr/>
            </p14:nvContentPartPr>
            <p14:xfrm>
              <a:off x="2152335" y="2181150"/>
              <a:ext cx="360" cy="360"/>
            </p14:xfrm>
          </p:contentPart>
        </mc:Choice>
        <mc:Fallback xmlns=""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63035D4A-FB3B-A42A-746B-13E26C1A65F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143695" y="217215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0C42D8BF-524D-F1A7-40EF-0FAA7DEA01C2}"/>
                  </a:ext>
                </a:extLst>
              </p14:cNvPr>
              <p14:cNvContentPartPr/>
              <p14:nvPr/>
            </p14:nvContentPartPr>
            <p14:xfrm>
              <a:off x="5352735" y="847605"/>
              <a:ext cx="360" cy="360"/>
            </p14:xfrm>
          </p:contentPart>
        </mc:Choice>
        <mc:Fallback xmlns=""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0C42D8BF-524D-F1A7-40EF-0FAA7DEA01C2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344095" y="838605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44" name="Ink 43">
                <a:extLst>
                  <a:ext uri="{FF2B5EF4-FFF2-40B4-BE49-F238E27FC236}">
                    <a16:creationId xmlns:a16="http://schemas.microsoft.com/office/drawing/2014/main" id="{4E97BF2F-EBC9-1B82-D4D5-CD838FD3BBA6}"/>
                  </a:ext>
                </a:extLst>
              </p14:cNvPr>
              <p14:cNvContentPartPr/>
              <p14:nvPr/>
            </p14:nvContentPartPr>
            <p14:xfrm>
              <a:off x="4476495" y="285390"/>
              <a:ext cx="360" cy="360"/>
            </p14:xfrm>
          </p:contentPart>
        </mc:Choice>
        <mc:Fallback xmlns="">
          <p:pic>
            <p:nvPicPr>
              <p:cNvPr id="44" name="Ink 43">
                <a:extLst>
                  <a:ext uri="{FF2B5EF4-FFF2-40B4-BE49-F238E27FC236}">
                    <a16:creationId xmlns:a16="http://schemas.microsoft.com/office/drawing/2014/main" id="{4E97BF2F-EBC9-1B82-D4D5-CD838FD3BBA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467855" y="276390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47" name="Group 46">
            <a:extLst>
              <a:ext uri="{FF2B5EF4-FFF2-40B4-BE49-F238E27FC236}">
                <a16:creationId xmlns:a16="http://schemas.microsoft.com/office/drawing/2014/main" id="{7F4927FC-C9D8-0933-7E15-43B238FB0768}"/>
              </a:ext>
            </a:extLst>
          </p:cNvPr>
          <p:cNvGrpSpPr/>
          <p:nvPr/>
        </p:nvGrpSpPr>
        <p:grpSpPr>
          <a:xfrm>
            <a:off x="11382015" y="218790"/>
            <a:ext cx="360" cy="38520"/>
            <a:chOff x="11382015" y="218790"/>
            <a:chExt cx="360" cy="38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E75FFE92-04EF-C365-F269-1EE810FA4947}"/>
                    </a:ext>
                  </a:extLst>
                </p14:cNvPr>
                <p14:cNvContentPartPr/>
                <p14:nvPr/>
              </p14:nvContentPartPr>
              <p14:xfrm>
                <a:off x="11382015" y="218790"/>
                <a:ext cx="360" cy="36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E75FFE92-04EF-C365-F269-1EE810FA4947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1373375" y="20979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D0FFEF2B-E093-6AE1-26B3-6FBE02026D15}"/>
                    </a:ext>
                  </a:extLst>
                </p14:cNvPr>
                <p14:cNvContentPartPr/>
                <p14:nvPr/>
              </p14:nvContentPartPr>
              <p14:xfrm>
                <a:off x="11382015" y="256950"/>
                <a:ext cx="360" cy="36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D0FFEF2B-E093-6AE1-26B3-6FBE02026D15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1373375" y="24795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AB4C34F3-3A61-910A-7434-FF28CC6B900B}"/>
                  </a:ext>
                </a:extLst>
              </p14:cNvPr>
              <p14:cNvContentPartPr/>
              <p14:nvPr/>
            </p14:nvContentPartPr>
            <p14:xfrm>
              <a:off x="4457415" y="237870"/>
              <a:ext cx="360" cy="360"/>
            </p14:xfrm>
          </p:contentPart>
        </mc:Choice>
        <mc:Fallback xmlns=""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AB4C34F3-3A61-910A-7434-FF28CC6B900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448775" y="228870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51" name="Group 50">
            <a:extLst>
              <a:ext uri="{FF2B5EF4-FFF2-40B4-BE49-F238E27FC236}">
                <a16:creationId xmlns:a16="http://schemas.microsoft.com/office/drawing/2014/main" id="{23B2830A-DEF2-F396-9380-08F90592D8D8}"/>
              </a:ext>
            </a:extLst>
          </p:cNvPr>
          <p:cNvGrpSpPr/>
          <p:nvPr/>
        </p:nvGrpSpPr>
        <p:grpSpPr>
          <a:xfrm>
            <a:off x="647175" y="1258725"/>
            <a:ext cx="1514880" cy="46440"/>
            <a:chOff x="647175" y="1258725"/>
            <a:chExt cx="1514880" cy="46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39FD32C4-5557-3D4A-F5BA-2C68DFBCF42A}"/>
                    </a:ext>
                  </a:extLst>
                </p14:cNvPr>
                <p14:cNvContentPartPr/>
                <p14:nvPr/>
              </p14:nvContentPartPr>
              <p14:xfrm>
                <a:off x="647175" y="1304805"/>
                <a:ext cx="360" cy="36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39FD32C4-5557-3D4A-F5BA-2C68DFBCF42A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38535" y="1295805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FA5F7200-7046-8F58-BAB8-B8C2BCCA965A}"/>
                    </a:ext>
                  </a:extLst>
                </p14:cNvPr>
                <p14:cNvContentPartPr/>
                <p14:nvPr/>
              </p14:nvContentPartPr>
              <p14:xfrm>
                <a:off x="647175" y="1258725"/>
                <a:ext cx="1514880" cy="4644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FA5F7200-7046-8F58-BAB8-B8C2BCCA965A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638535" y="1249725"/>
                  <a:ext cx="1532520" cy="640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692691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D7BB3A3-F020-6CCC-8230-7138155F7231}"/>
              </a:ext>
            </a:extLst>
          </p:cNvPr>
          <p:cNvSpPr txBox="1"/>
          <p:nvPr/>
        </p:nvSpPr>
        <p:spPr>
          <a:xfrm>
            <a:off x="516837" y="133383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The Novel Solution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C0F94DB-3BDE-010C-7676-C24B9E8BC142}"/>
                  </a:ext>
                </a:extLst>
              </p14:cNvPr>
              <p14:cNvContentPartPr/>
              <p14:nvPr/>
            </p14:nvContentPartPr>
            <p14:xfrm>
              <a:off x="6645135" y="1178550"/>
              <a:ext cx="1185480" cy="7974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C0F94DB-3BDE-010C-7676-C24B9E8BC14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36495" y="1169910"/>
                <a:ext cx="1203120" cy="81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4" name="Ink 53">
                <a:extLst>
                  <a:ext uri="{FF2B5EF4-FFF2-40B4-BE49-F238E27FC236}">
                    <a16:creationId xmlns:a16="http://schemas.microsoft.com/office/drawing/2014/main" id="{9169A92B-8EA3-91E5-544C-135D76D644D7}"/>
                  </a:ext>
                </a:extLst>
              </p14:cNvPr>
              <p14:cNvContentPartPr/>
              <p14:nvPr/>
            </p14:nvContentPartPr>
            <p14:xfrm>
              <a:off x="11148015" y="1261710"/>
              <a:ext cx="761040" cy="975600"/>
            </p14:xfrm>
          </p:contentPart>
        </mc:Choice>
        <mc:Fallback xmlns="">
          <p:pic>
            <p:nvPicPr>
              <p:cNvPr id="54" name="Ink 53">
                <a:extLst>
                  <a:ext uri="{FF2B5EF4-FFF2-40B4-BE49-F238E27FC236}">
                    <a16:creationId xmlns:a16="http://schemas.microsoft.com/office/drawing/2014/main" id="{9169A92B-8EA3-91E5-544C-135D76D644D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1139375" y="1252710"/>
                <a:ext cx="778680" cy="99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A62E3BF0-8E6A-D96C-038A-DBFEE4B2BC44}"/>
                  </a:ext>
                </a:extLst>
              </p14:cNvPr>
              <p14:cNvContentPartPr/>
              <p14:nvPr/>
            </p14:nvContentPartPr>
            <p14:xfrm>
              <a:off x="2295255" y="1095030"/>
              <a:ext cx="360" cy="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A62E3BF0-8E6A-D96C-038A-DBFEE4B2BC44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286255" y="108603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8E0A8493-F4E0-BBD6-00A4-E25AEA1A52CE}"/>
                  </a:ext>
                </a:extLst>
              </p14:cNvPr>
              <p14:cNvContentPartPr/>
              <p14:nvPr/>
            </p14:nvContentPartPr>
            <p14:xfrm>
              <a:off x="1257015" y="675990"/>
              <a:ext cx="72720" cy="36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8E0A8493-F4E0-BBD6-00A4-E25AEA1A52CE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248015" y="666990"/>
                <a:ext cx="9036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DB7B1434-F72A-9E45-85AC-DE2B6BAA15E7}"/>
                  </a:ext>
                </a:extLst>
              </p14:cNvPr>
              <p14:cNvContentPartPr/>
              <p14:nvPr/>
            </p14:nvContentPartPr>
            <p14:xfrm>
              <a:off x="571215" y="1038150"/>
              <a:ext cx="10080" cy="972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DB7B1434-F72A-9E45-85AC-DE2B6BAA15E7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62215" y="1029150"/>
                <a:ext cx="27720" cy="2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DD965DB4-787F-5BD2-5056-A9B3C111D844}"/>
                  </a:ext>
                </a:extLst>
              </p14:cNvPr>
              <p14:cNvContentPartPr/>
              <p14:nvPr/>
            </p14:nvContentPartPr>
            <p14:xfrm>
              <a:off x="1285455" y="923670"/>
              <a:ext cx="360" cy="36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DD965DB4-787F-5BD2-5056-A9B3C111D844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276455" y="91467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2BE8D011-7BD9-E0A0-A7ED-3A98350E6E0B}"/>
                  </a:ext>
                </a:extLst>
              </p14:cNvPr>
              <p14:cNvContentPartPr/>
              <p14:nvPr/>
            </p14:nvContentPartPr>
            <p14:xfrm>
              <a:off x="1904655" y="466470"/>
              <a:ext cx="360" cy="36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2BE8D011-7BD9-E0A0-A7ED-3A98350E6E0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896015" y="45747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A7D12974-946E-7340-823E-B31F5185B08B}"/>
                  </a:ext>
                </a:extLst>
              </p14:cNvPr>
              <p14:cNvContentPartPr/>
              <p14:nvPr/>
            </p14:nvContentPartPr>
            <p14:xfrm>
              <a:off x="9591375" y="1723950"/>
              <a:ext cx="360" cy="36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A7D12974-946E-7340-823E-B31F5185B08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582735" y="171495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73BC698B-829F-B914-ED7C-EE5898B27CA0}"/>
                  </a:ext>
                </a:extLst>
              </p14:cNvPr>
              <p14:cNvContentPartPr/>
              <p14:nvPr/>
            </p14:nvContentPartPr>
            <p14:xfrm>
              <a:off x="7991175" y="3133350"/>
              <a:ext cx="360" cy="36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73BC698B-829F-B914-ED7C-EE5898B27CA0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982535" y="312435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480B7D23-DB09-A5D0-D42C-0880B4BBC634}"/>
                  </a:ext>
                </a:extLst>
              </p14:cNvPr>
              <p14:cNvContentPartPr/>
              <p14:nvPr/>
            </p14:nvContentPartPr>
            <p14:xfrm>
              <a:off x="8229135" y="3009510"/>
              <a:ext cx="360" cy="36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480B7D23-DB09-A5D0-D42C-0880B4BBC634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220495" y="300051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3671A531-E264-F3A8-292F-A86AF9CD75F2}"/>
                  </a:ext>
                </a:extLst>
              </p14:cNvPr>
              <p14:cNvContentPartPr/>
              <p14:nvPr/>
            </p14:nvContentPartPr>
            <p14:xfrm>
              <a:off x="8448375" y="1952550"/>
              <a:ext cx="360" cy="3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3671A531-E264-F3A8-292F-A86AF9CD75F2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439735" y="1943550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29" name="Group 28">
            <a:extLst>
              <a:ext uri="{FF2B5EF4-FFF2-40B4-BE49-F238E27FC236}">
                <a16:creationId xmlns:a16="http://schemas.microsoft.com/office/drawing/2014/main" id="{FB6E725D-1BA9-972D-03AC-8A41D708D4C5}"/>
              </a:ext>
            </a:extLst>
          </p:cNvPr>
          <p:cNvGrpSpPr/>
          <p:nvPr/>
        </p:nvGrpSpPr>
        <p:grpSpPr>
          <a:xfrm>
            <a:off x="8486535" y="1742670"/>
            <a:ext cx="360" cy="360"/>
            <a:chOff x="8486535" y="1742670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0DD29731-BE67-BB8C-67A2-58369F513894}"/>
                    </a:ext>
                  </a:extLst>
                </p14:cNvPr>
                <p14:cNvContentPartPr/>
                <p14:nvPr/>
              </p14:nvContentPartPr>
              <p14:xfrm>
                <a:off x="8486535" y="1742670"/>
                <a:ext cx="360" cy="36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0DD29731-BE67-BB8C-67A2-58369F513894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8477895" y="173367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50283061-6880-9917-281B-B5286B18B46B}"/>
                    </a:ext>
                  </a:extLst>
                </p14:cNvPr>
                <p14:cNvContentPartPr/>
                <p14:nvPr/>
              </p14:nvContentPartPr>
              <p14:xfrm>
                <a:off x="8486535" y="1742670"/>
                <a:ext cx="360" cy="36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50283061-6880-9917-281B-B5286B18B46B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8477895" y="173367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8AD303DE-D708-3200-DCB3-5B5CB522370C}"/>
                  </a:ext>
                </a:extLst>
              </p14:cNvPr>
              <p14:cNvContentPartPr/>
              <p14:nvPr/>
            </p14:nvContentPartPr>
            <p14:xfrm>
              <a:off x="6352815" y="4514670"/>
              <a:ext cx="360" cy="360"/>
            </p14:xfrm>
          </p:contentPart>
        </mc:Choice>
        <mc:Fallback xmlns=""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8AD303DE-D708-3200-DCB3-5B5CB522370C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344175" y="450567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CCAE3CB3-F3F5-1947-B5BF-089CBB9A8176}"/>
                  </a:ext>
                </a:extLst>
              </p14:cNvPr>
              <p14:cNvContentPartPr/>
              <p14:nvPr/>
            </p14:nvContentPartPr>
            <p14:xfrm>
              <a:off x="11153415" y="2428470"/>
              <a:ext cx="360" cy="360"/>
            </p14:xfrm>
          </p:contentPart>
        </mc:Choice>
        <mc:Fallback xmlns=""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CCAE3CB3-F3F5-1947-B5BF-089CBB9A817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1144775" y="2419470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34" name="Group 33">
            <a:extLst>
              <a:ext uri="{FF2B5EF4-FFF2-40B4-BE49-F238E27FC236}">
                <a16:creationId xmlns:a16="http://schemas.microsoft.com/office/drawing/2014/main" id="{A288AD1E-CED4-1BB3-DC9A-07A3D1E53A8D}"/>
              </a:ext>
            </a:extLst>
          </p:cNvPr>
          <p:cNvGrpSpPr/>
          <p:nvPr/>
        </p:nvGrpSpPr>
        <p:grpSpPr>
          <a:xfrm>
            <a:off x="8591295" y="2209590"/>
            <a:ext cx="360" cy="360"/>
            <a:chOff x="8591295" y="2209590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918FBF2A-CF0B-D40D-2D37-A4CF699EA156}"/>
                    </a:ext>
                  </a:extLst>
                </p14:cNvPr>
                <p14:cNvContentPartPr/>
                <p14:nvPr/>
              </p14:nvContentPartPr>
              <p14:xfrm>
                <a:off x="8591295" y="2209590"/>
                <a:ext cx="360" cy="36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918FBF2A-CF0B-D40D-2D37-A4CF699EA156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8582655" y="220059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04305259-C78A-BA49-6DE8-8E21CCFE7F2F}"/>
                    </a:ext>
                  </a:extLst>
                </p14:cNvPr>
                <p14:cNvContentPartPr/>
                <p14:nvPr/>
              </p14:nvContentPartPr>
              <p14:xfrm>
                <a:off x="8591295" y="2209590"/>
                <a:ext cx="360" cy="36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04305259-C78A-BA49-6DE8-8E21CCFE7F2F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8582655" y="220059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F120DEF9-533C-4D96-8AF8-59836F041F75}"/>
                  </a:ext>
                </a:extLst>
              </p14:cNvPr>
              <p14:cNvContentPartPr/>
              <p14:nvPr/>
            </p14:nvContentPartPr>
            <p14:xfrm>
              <a:off x="8518575" y="4171590"/>
              <a:ext cx="129960" cy="1680480"/>
            </p14:xfrm>
          </p:contentPart>
        </mc:Choice>
        <mc:Fallback xmlns=""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F120DEF9-533C-4D96-8AF8-59836F041F75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8509935" y="4162590"/>
                <a:ext cx="147600" cy="169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1FAAD46F-164E-554E-045F-D65DCA5C29E9}"/>
                  </a:ext>
                </a:extLst>
              </p14:cNvPr>
              <p14:cNvContentPartPr/>
              <p14:nvPr/>
            </p14:nvContentPartPr>
            <p14:xfrm>
              <a:off x="5019375" y="5247990"/>
              <a:ext cx="360" cy="360"/>
            </p14:xfrm>
          </p:contentPart>
        </mc:Choice>
        <mc:Fallback xmlns=""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1FAAD46F-164E-554E-045F-D65DCA5C29E9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010735" y="523899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63035D4A-FB3B-A42A-746B-13E26C1A65FF}"/>
                  </a:ext>
                </a:extLst>
              </p14:cNvPr>
              <p14:cNvContentPartPr/>
              <p14:nvPr/>
            </p14:nvContentPartPr>
            <p14:xfrm>
              <a:off x="2152335" y="2181150"/>
              <a:ext cx="360" cy="360"/>
            </p14:xfrm>
          </p:contentPart>
        </mc:Choice>
        <mc:Fallback xmlns=""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63035D4A-FB3B-A42A-746B-13E26C1A65F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143695" y="217215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0C42D8BF-524D-F1A7-40EF-0FAA7DEA01C2}"/>
                  </a:ext>
                </a:extLst>
              </p14:cNvPr>
              <p14:cNvContentPartPr/>
              <p14:nvPr/>
            </p14:nvContentPartPr>
            <p14:xfrm>
              <a:off x="5352735" y="847605"/>
              <a:ext cx="360" cy="360"/>
            </p14:xfrm>
          </p:contentPart>
        </mc:Choice>
        <mc:Fallback xmlns=""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0C42D8BF-524D-F1A7-40EF-0FAA7DEA01C2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344095" y="838605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44" name="Ink 43">
                <a:extLst>
                  <a:ext uri="{FF2B5EF4-FFF2-40B4-BE49-F238E27FC236}">
                    <a16:creationId xmlns:a16="http://schemas.microsoft.com/office/drawing/2014/main" id="{4E97BF2F-EBC9-1B82-D4D5-CD838FD3BBA6}"/>
                  </a:ext>
                </a:extLst>
              </p14:cNvPr>
              <p14:cNvContentPartPr/>
              <p14:nvPr/>
            </p14:nvContentPartPr>
            <p14:xfrm>
              <a:off x="4476495" y="285390"/>
              <a:ext cx="360" cy="360"/>
            </p14:xfrm>
          </p:contentPart>
        </mc:Choice>
        <mc:Fallback xmlns="">
          <p:pic>
            <p:nvPicPr>
              <p:cNvPr id="44" name="Ink 43">
                <a:extLst>
                  <a:ext uri="{FF2B5EF4-FFF2-40B4-BE49-F238E27FC236}">
                    <a16:creationId xmlns:a16="http://schemas.microsoft.com/office/drawing/2014/main" id="{4E97BF2F-EBC9-1B82-D4D5-CD838FD3BBA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467855" y="276390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47" name="Group 46">
            <a:extLst>
              <a:ext uri="{FF2B5EF4-FFF2-40B4-BE49-F238E27FC236}">
                <a16:creationId xmlns:a16="http://schemas.microsoft.com/office/drawing/2014/main" id="{7F4927FC-C9D8-0933-7E15-43B238FB0768}"/>
              </a:ext>
            </a:extLst>
          </p:cNvPr>
          <p:cNvGrpSpPr/>
          <p:nvPr/>
        </p:nvGrpSpPr>
        <p:grpSpPr>
          <a:xfrm>
            <a:off x="11382015" y="218790"/>
            <a:ext cx="360" cy="38520"/>
            <a:chOff x="11382015" y="218790"/>
            <a:chExt cx="360" cy="38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E75FFE92-04EF-C365-F269-1EE810FA4947}"/>
                    </a:ext>
                  </a:extLst>
                </p14:cNvPr>
                <p14:cNvContentPartPr/>
                <p14:nvPr/>
              </p14:nvContentPartPr>
              <p14:xfrm>
                <a:off x="11382015" y="218790"/>
                <a:ext cx="360" cy="36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E75FFE92-04EF-C365-F269-1EE810FA4947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1373375" y="20979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D0FFEF2B-E093-6AE1-26B3-6FBE02026D15}"/>
                    </a:ext>
                  </a:extLst>
                </p14:cNvPr>
                <p14:cNvContentPartPr/>
                <p14:nvPr/>
              </p14:nvContentPartPr>
              <p14:xfrm>
                <a:off x="11382015" y="256950"/>
                <a:ext cx="360" cy="36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D0FFEF2B-E093-6AE1-26B3-6FBE02026D15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1373375" y="24795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AB4C34F3-3A61-910A-7434-FF28CC6B900B}"/>
                  </a:ext>
                </a:extLst>
              </p14:cNvPr>
              <p14:cNvContentPartPr/>
              <p14:nvPr/>
            </p14:nvContentPartPr>
            <p14:xfrm>
              <a:off x="4457415" y="237870"/>
              <a:ext cx="360" cy="360"/>
            </p14:xfrm>
          </p:contentPart>
        </mc:Choice>
        <mc:Fallback xmlns=""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AB4C34F3-3A61-910A-7434-FF28CC6B900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448775" y="228870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51" name="Group 50">
            <a:extLst>
              <a:ext uri="{FF2B5EF4-FFF2-40B4-BE49-F238E27FC236}">
                <a16:creationId xmlns:a16="http://schemas.microsoft.com/office/drawing/2014/main" id="{23B2830A-DEF2-F396-9380-08F90592D8D8}"/>
              </a:ext>
            </a:extLst>
          </p:cNvPr>
          <p:cNvGrpSpPr/>
          <p:nvPr/>
        </p:nvGrpSpPr>
        <p:grpSpPr>
          <a:xfrm>
            <a:off x="647175" y="1258725"/>
            <a:ext cx="1514880" cy="46440"/>
            <a:chOff x="647175" y="1258725"/>
            <a:chExt cx="1514880" cy="46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39FD32C4-5557-3D4A-F5BA-2C68DFBCF42A}"/>
                    </a:ext>
                  </a:extLst>
                </p14:cNvPr>
                <p14:cNvContentPartPr/>
                <p14:nvPr/>
              </p14:nvContentPartPr>
              <p14:xfrm>
                <a:off x="647175" y="1304805"/>
                <a:ext cx="360" cy="36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39FD32C4-5557-3D4A-F5BA-2C68DFBCF42A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38535" y="1295805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FA5F7200-7046-8F58-BAB8-B8C2BCCA965A}"/>
                    </a:ext>
                  </a:extLst>
                </p14:cNvPr>
                <p14:cNvContentPartPr/>
                <p14:nvPr/>
              </p14:nvContentPartPr>
              <p14:xfrm>
                <a:off x="647175" y="1258725"/>
                <a:ext cx="1514880" cy="4644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FA5F7200-7046-8F58-BAB8-B8C2BCCA965A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638535" y="1249725"/>
                  <a:ext cx="1532520" cy="640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937657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D7BB3A3-F020-6CCC-8230-7138155F7231}"/>
              </a:ext>
            </a:extLst>
          </p:cNvPr>
          <p:cNvSpPr txBox="1"/>
          <p:nvPr/>
        </p:nvSpPr>
        <p:spPr>
          <a:xfrm>
            <a:off x="516837" y="133383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Intellectual Property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874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D7BB3A3-F020-6CCC-8230-7138155F7231}"/>
              </a:ext>
            </a:extLst>
          </p:cNvPr>
          <p:cNvSpPr txBox="1"/>
          <p:nvPr/>
        </p:nvSpPr>
        <p:spPr>
          <a:xfrm>
            <a:off x="516837" y="133383"/>
            <a:ext cx="747325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What Makes Us Different (competition)</a:t>
            </a:r>
          </a:p>
          <a:p>
            <a:r>
              <a:rPr lang="en-US" sz="2400" dirty="0"/>
              <a:t>Features &amp; Benefits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C0F94DB-3BDE-010C-7676-C24B9E8BC142}"/>
                  </a:ext>
                </a:extLst>
              </p14:cNvPr>
              <p14:cNvContentPartPr/>
              <p14:nvPr/>
            </p14:nvContentPartPr>
            <p14:xfrm>
              <a:off x="6645135" y="1178550"/>
              <a:ext cx="1185480" cy="7974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C0F94DB-3BDE-010C-7676-C24B9E8BC14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36495" y="1169910"/>
                <a:ext cx="1203120" cy="81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4" name="Ink 53">
                <a:extLst>
                  <a:ext uri="{FF2B5EF4-FFF2-40B4-BE49-F238E27FC236}">
                    <a16:creationId xmlns:a16="http://schemas.microsoft.com/office/drawing/2014/main" id="{9169A92B-8EA3-91E5-544C-135D76D644D7}"/>
                  </a:ext>
                </a:extLst>
              </p14:cNvPr>
              <p14:cNvContentPartPr/>
              <p14:nvPr/>
            </p14:nvContentPartPr>
            <p14:xfrm>
              <a:off x="11148015" y="1261710"/>
              <a:ext cx="761040" cy="975600"/>
            </p14:xfrm>
          </p:contentPart>
        </mc:Choice>
        <mc:Fallback xmlns="">
          <p:pic>
            <p:nvPicPr>
              <p:cNvPr id="54" name="Ink 53">
                <a:extLst>
                  <a:ext uri="{FF2B5EF4-FFF2-40B4-BE49-F238E27FC236}">
                    <a16:creationId xmlns:a16="http://schemas.microsoft.com/office/drawing/2014/main" id="{9169A92B-8EA3-91E5-544C-135D76D644D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1139375" y="1252710"/>
                <a:ext cx="778680" cy="99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A62E3BF0-8E6A-D96C-038A-DBFEE4B2BC44}"/>
                  </a:ext>
                </a:extLst>
              </p14:cNvPr>
              <p14:cNvContentPartPr/>
              <p14:nvPr/>
            </p14:nvContentPartPr>
            <p14:xfrm>
              <a:off x="2295255" y="1095030"/>
              <a:ext cx="360" cy="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A62E3BF0-8E6A-D96C-038A-DBFEE4B2BC44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286255" y="108603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8E0A8493-F4E0-BBD6-00A4-E25AEA1A52CE}"/>
                  </a:ext>
                </a:extLst>
              </p14:cNvPr>
              <p14:cNvContentPartPr/>
              <p14:nvPr/>
            </p14:nvContentPartPr>
            <p14:xfrm>
              <a:off x="1257015" y="675990"/>
              <a:ext cx="72720" cy="36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8E0A8493-F4E0-BBD6-00A4-E25AEA1A52CE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248015" y="666990"/>
                <a:ext cx="9036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DB7B1434-F72A-9E45-85AC-DE2B6BAA15E7}"/>
                  </a:ext>
                </a:extLst>
              </p14:cNvPr>
              <p14:cNvContentPartPr/>
              <p14:nvPr/>
            </p14:nvContentPartPr>
            <p14:xfrm>
              <a:off x="571215" y="1038150"/>
              <a:ext cx="10080" cy="972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DB7B1434-F72A-9E45-85AC-DE2B6BAA15E7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62215" y="1029150"/>
                <a:ext cx="27720" cy="2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DD965DB4-787F-5BD2-5056-A9B3C111D844}"/>
                  </a:ext>
                </a:extLst>
              </p14:cNvPr>
              <p14:cNvContentPartPr/>
              <p14:nvPr/>
            </p14:nvContentPartPr>
            <p14:xfrm>
              <a:off x="1285455" y="923670"/>
              <a:ext cx="360" cy="36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DD965DB4-787F-5BD2-5056-A9B3C111D844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276455" y="91467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2BE8D011-7BD9-E0A0-A7ED-3A98350E6E0B}"/>
                  </a:ext>
                </a:extLst>
              </p14:cNvPr>
              <p14:cNvContentPartPr/>
              <p14:nvPr/>
            </p14:nvContentPartPr>
            <p14:xfrm>
              <a:off x="1904655" y="466470"/>
              <a:ext cx="360" cy="36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2BE8D011-7BD9-E0A0-A7ED-3A98350E6E0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896015" y="45747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A7D12974-946E-7340-823E-B31F5185B08B}"/>
                  </a:ext>
                </a:extLst>
              </p14:cNvPr>
              <p14:cNvContentPartPr/>
              <p14:nvPr/>
            </p14:nvContentPartPr>
            <p14:xfrm>
              <a:off x="9591375" y="1723950"/>
              <a:ext cx="360" cy="36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A7D12974-946E-7340-823E-B31F5185B08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582735" y="171495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73BC698B-829F-B914-ED7C-EE5898B27CA0}"/>
                  </a:ext>
                </a:extLst>
              </p14:cNvPr>
              <p14:cNvContentPartPr/>
              <p14:nvPr/>
            </p14:nvContentPartPr>
            <p14:xfrm>
              <a:off x="7991175" y="3133350"/>
              <a:ext cx="360" cy="36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73BC698B-829F-B914-ED7C-EE5898B27CA0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982535" y="312435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480B7D23-DB09-A5D0-D42C-0880B4BBC634}"/>
                  </a:ext>
                </a:extLst>
              </p14:cNvPr>
              <p14:cNvContentPartPr/>
              <p14:nvPr/>
            </p14:nvContentPartPr>
            <p14:xfrm>
              <a:off x="8229135" y="3009510"/>
              <a:ext cx="360" cy="36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480B7D23-DB09-A5D0-D42C-0880B4BBC634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220495" y="300051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3671A531-E264-F3A8-292F-A86AF9CD75F2}"/>
                  </a:ext>
                </a:extLst>
              </p14:cNvPr>
              <p14:cNvContentPartPr/>
              <p14:nvPr/>
            </p14:nvContentPartPr>
            <p14:xfrm>
              <a:off x="8448375" y="1952550"/>
              <a:ext cx="360" cy="3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3671A531-E264-F3A8-292F-A86AF9CD75F2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439735" y="1943550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29" name="Group 28">
            <a:extLst>
              <a:ext uri="{FF2B5EF4-FFF2-40B4-BE49-F238E27FC236}">
                <a16:creationId xmlns:a16="http://schemas.microsoft.com/office/drawing/2014/main" id="{FB6E725D-1BA9-972D-03AC-8A41D708D4C5}"/>
              </a:ext>
            </a:extLst>
          </p:cNvPr>
          <p:cNvGrpSpPr/>
          <p:nvPr/>
        </p:nvGrpSpPr>
        <p:grpSpPr>
          <a:xfrm>
            <a:off x="8486535" y="1742670"/>
            <a:ext cx="360" cy="360"/>
            <a:chOff x="8486535" y="1742670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0DD29731-BE67-BB8C-67A2-58369F513894}"/>
                    </a:ext>
                  </a:extLst>
                </p14:cNvPr>
                <p14:cNvContentPartPr/>
                <p14:nvPr/>
              </p14:nvContentPartPr>
              <p14:xfrm>
                <a:off x="8486535" y="1742670"/>
                <a:ext cx="360" cy="36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0DD29731-BE67-BB8C-67A2-58369F513894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8477895" y="173367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50283061-6880-9917-281B-B5286B18B46B}"/>
                    </a:ext>
                  </a:extLst>
                </p14:cNvPr>
                <p14:cNvContentPartPr/>
                <p14:nvPr/>
              </p14:nvContentPartPr>
              <p14:xfrm>
                <a:off x="8486535" y="1742670"/>
                <a:ext cx="360" cy="36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50283061-6880-9917-281B-B5286B18B46B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8477895" y="173367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8AD303DE-D708-3200-DCB3-5B5CB522370C}"/>
                  </a:ext>
                </a:extLst>
              </p14:cNvPr>
              <p14:cNvContentPartPr/>
              <p14:nvPr/>
            </p14:nvContentPartPr>
            <p14:xfrm>
              <a:off x="6352815" y="4514670"/>
              <a:ext cx="360" cy="360"/>
            </p14:xfrm>
          </p:contentPart>
        </mc:Choice>
        <mc:Fallback xmlns=""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8AD303DE-D708-3200-DCB3-5B5CB522370C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344175" y="450567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CCAE3CB3-F3F5-1947-B5BF-089CBB9A8176}"/>
                  </a:ext>
                </a:extLst>
              </p14:cNvPr>
              <p14:cNvContentPartPr/>
              <p14:nvPr/>
            </p14:nvContentPartPr>
            <p14:xfrm>
              <a:off x="11153415" y="2428470"/>
              <a:ext cx="360" cy="360"/>
            </p14:xfrm>
          </p:contentPart>
        </mc:Choice>
        <mc:Fallback xmlns=""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CCAE3CB3-F3F5-1947-B5BF-089CBB9A817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1144775" y="2419470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34" name="Group 33">
            <a:extLst>
              <a:ext uri="{FF2B5EF4-FFF2-40B4-BE49-F238E27FC236}">
                <a16:creationId xmlns:a16="http://schemas.microsoft.com/office/drawing/2014/main" id="{A288AD1E-CED4-1BB3-DC9A-07A3D1E53A8D}"/>
              </a:ext>
            </a:extLst>
          </p:cNvPr>
          <p:cNvGrpSpPr/>
          <p:nvPr/>
        </p:nvGrpSpPr>
        <p:grpSpPr>
          <a:xfrm>
            <a:off x="8591295" y="2209590"/>
            <a:ext cx="360" cy="360"/>
            <a:chOff x="8591295" y="2209590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918FBF2A-CF0B-D40D-2D37-A4CF699EA156}"/>
                    </a:ext>
                  </a:extLst>
                </p14:cNvPr>
                <p14:cNvContentPartPr/>
                <p14:nvPr/>
              </p14:nvContentPartPr>
              <p14:xfrm>
                <a:off x="8591295" y="2209590"/>
                <a:ext cx="360" cy="36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918FBF2A-CF0B-D40D-2D37-A4CF699EA156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8582655" y="220059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04305259-C78A-BA49-6DE8-8E21CCFE7F2F}"/>
                    </a:ext>
                  </a:extLst>
                </p14:cNvPr>
                <p14:cNvContentPartPr/>
                <p14:nvPr/>
              </p14:nvContentPartPr>
              <p14:xfrm>
                <a:off x="8591295" y="2209590"/>
                <a:ext cx="360" cy="36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04305259-C78A-BA49-6DE8-8E21CCFE7F2F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8582655" y="220059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F120DEF9-533C-4D96-8AF8-59836F041F75}"/>
                  </a:ext>
                </a:extLst>
              </p14:cNvPr>
              <p14:cNvContentPartPr/>
              <p14:nvPr/>
            </p14:nvContentPartPr>
            <p14:xfrm>
              <a:off x="8518575" y="4171590"/>
              <a:ext cx="129960" cy="1680480"/>
            </p14:xfrm>
          </p:contentPart>
        </mc:Choice>
        <mc:Fallback xmlns=""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F120DEF9-533C-4D96-8AF8-59836F041F75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8509935" y="4162590"/>
                <a:ext cx="147600" cy="169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1FAAD46F-164E-554E-045F-D65DCA5C29E9}"/>
                  </a:ext>
                </a:extLst>
              </p14:cNvPr>
              <p14:cNvContentPartPr/>
              <p14:nvPr/>
            </p14:nvContentPartPr>
            <p14:xfrm>
              <a:off x="5019375" y="5247990"/>
              <a:ext cx="360" cy="360"/>
            </p14:xfrm>
          </p:contentPart>
        </mc:Choice>
        <mc:Fallback xmlns=""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1FAAD46F-164E-554E-045F-D65DCA5C29E9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010735" y="523899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63035D4A-FB3B-A42A-746B-13E26C1A65FF}"/>
                  </a:ext>
                </a:extLst>
              </p14:cNvPr>
              <p14:cNvContentPartPr/>
              <p14:nvPr/>
            </p14:nvContentPartPr>
            <p14:xfrm>
              <a:off x="2152335" y="2181150"/>
              <a:ext cx="360" cy="360"/>
            </p14:xfrm>
          </p:contentPart>
        </mc:Choice>
        <mc:Fallback xmlns=""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63035D4A-FB3B-A42A-746B-13E26C1A65F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143695" y="217215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0C42D8BF-524D-F1A7-40EF-0FAA7DEA01C2}"/>
                  </a:ext>
                </a:extLst>
              </p14:cNvPr>
              <p14:cNvContentPartPr/>
              <p14:nvPr/>
            </p14:nvContentPartPr>
            <p14:xfrm>
              <a:off x="5352735" y="847605"/>
              <a:ext cx="360" cy="360"/>
            </p14:xfrm>
          </p:contentPart>
        </mc:Choice>
        <mc:Fallback xmlns=""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0C42D8BF-524D-F1A7-40EF-0FAA7DEA01C2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344095" y="838605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44" name="Ink 43">
                <a:extLst>
                  <a:ext uri="{FF2B5EF4-FFF2-40B4-BE49-F238E27FC236}">
                    <a16:creationId xmlns:a16="http://schemas.microsoft.com/office/drawing/2014/main" id="{4E97BF2F-EBC9-1B82-D4D5-CD838FD3BBA6}"/>
                  </a:ext>
                </a:extLst>
              </p14:cNvPr>
              <p14:cNvContentPartPr/>
              <p14:nvPr/>
            </p14:nvContentPartPr>
            <p14:xfrm>
              <a:off x="4476495" y="285390"/>
              <a:ext cx="360" cy="360"/>
            </p14:xfrm>
          </p:contentPart>
        </mc:Choice>
        <mc:Fallback xmlns="">
          <p:pic>
            <p:nvPicPr>
              <p:cNvPr id="44" name="Ink 43">
                <a:extLst>
                  <a:ext uri="{FF2B5EF4-FFF2-40B4-BE49-F238E27FC236}">
                    <a16:creationId xmlns:a16="http://schemas.microsoft.com/office/drawing/2014/main" id="{4E97BF2F-EBC9-1B82-D4D5-CD838FD3BBA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467855" y="276390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47" name="Group 46">
            <a:extLst>
              <a:ext uri="{FF2B5EF4-FFF2-40B4-BE49-F238E27FC236}">
                <a16:creationId xmlns:a16="http://schemas.microsoft.com/office/drawing/2014/main" id="{7F4927FC-C9D8-0933-7E15-43B238FB0768}"/>
              </a:ext>
            </a:extLst>
          </p:cNvPr>
          <p:cNvGrpSpPr/>
          <p:nvPr/>
        </p:nvGrpSpPr>
        <p:grpSpPr>
          <a:xfrm>
            <a:off x="11382015" y="218790"/>
            <a:ext cx="360" cy="38520"/>
            <a:chOff x="11382015" y="218790"/>
            <a:chExt cx="360" cy="38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E75FFE92-04EF-C365-F269-1EE810FA4947}"/>
                    </a:ext>
                  </a:extLst>
                </p14:cNvPr>
                <p14:cNvContentPartPr/>
                <p14:nvPr/>
              </p14:nvContentPartPr>
              <p14:xfrm>
                <a:off x="11382015" y="218790"/>
                <a:ext cx="360" cy="36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E75FFE92-04EF-C365-F269-1EE810FA4947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1373375" y="20979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D0FFEF2B-E093-6AE1-26B3-6FBE02026D15}"/>
                    </a:ext>
                  </a:extLst>
                </p14:cNvPr>
                <p14:cNvContentPartPr/>
                <p14:nvPr/>
              </p14:nvContentPartPr>
              <p14:xfrm>
                <a:off x="11382015" y="256950"/>
                <a:ext cx="360" cy="36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D0FFEF2B-E093-6AE1-26B3-6FBE02026D15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1373375" y="24795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AB4C34F3-3A61-910A-7434-FF28CC6B900B}"/>
                  </a:ext>
                </a:extLst>
              </p14:cNvPr>
              <p14:cNvContentPartPr/>
              <p14:nvPr/>
            </p14:nvContentPartPr>
            <p14:xfrm>
              <a:off x="4457415" y="237870"/>
              <a:ext cx="360" cy="360"/>
            </p14:xfrm>
          </p:contentPart>
        </mc:Choice>
        <mc:Fallback xmlns=""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AB4C34F3-3A61-910A-7434-FF28CC6B900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448775" y="228870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51" name="Group 50">
            <a:extLst>
              <a:ext uri="{FF2B5EF4-FFF2-40B4-BE49-F238E27FC236}">
                <a16:creationId xmlns:a16="http://schemas.microsoft.com/office/drawing/2014/main" id="{23B2830A-DEF2-F396-9380-08F90592D8D8}"/>
              </a:ext>
            </a:extLst>
          </p:cNvPr>
          <p:cNvGrpSpPr/>
          <p:nvPr/>
        </p:nvGrpSpPr>
        <p:grpSpPr>
          <a:xfrm>
            <a:off x="647175" y="1258725"/>
            <a:ext cx="1514880" cy="46440"/>
            <a:chOff x="647175" y="1258725"/>
            <a:chExt cx="1514880" cy="46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39FD32C4-5557-3D4A-F5BA-2C68DFBCF42A}"/>
                    </a:ext>
                  </a:extLst>
                </p14:cNvPr>
                <p14:cNvContentPartPr/>
                <p14:nvPr/>
              </p14:nvContentPartPr>
              <p14:xfrm>
                <a:off x="647175" y="1304805"/>
                <a:ext cx="360" cy="36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39FD32C4-5557-3D4A-F5BA-2C68DFBCF42A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38535" y="1295805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FA5F7200-7046-8F58-BAB8-B8C2BCCA965A}"/>
                    </a:ext>
                  </a:extLst>
                </p14:cNvPr>
                <p14:cNvContentPartPr/>
                <p14:nvPr/>
              </p14:nvContentPartPr>
              <p14:xfrm>
                <a:off x="647175" y="1258725"/>
                <a:ext cx="1514880" cy="4644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FA5F7200-7046-8F58-BAB8-B8C2BCCA965A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638535" y="1249725"/>
                  <a:ext cx="1532520" cy="640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4156109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D7BB3A3-F020-6CCC-8230-7138155F7231}"/>
              </a:ext>
            </a:extLst>
          </p:cNvPr>
          <p:cNvSpPr txBox="1"/>
          <p:nvPr/>
        </p:nvSpPr>
        <p:spPr>
          <a:xfrm>
            <a:off x="516837" y="133383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Competitive Landscape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C0F94DB-3BDE-010C-7676-C24B9E8BC142}"/>
                  </a:ext>
                </a:extLst>
              </p14:cNvPr>
              <p14:cNvContentPartPr/>
              <p14:nvPr/>
            </p14:nvContentPartPr>
            <p14:xfrm>
              <a:off x="6645135" y="1178550"/>
              <a:ext cx="1185480" cy="7974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C0F94DB-3BDE-010C-7676-C24B9E8BC14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36495" y="1169910"/>
                <a:ext cx="1203120" cy="81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4" name="Ink 53">
                <a:extLst>
                  <a:ext uri="{FF2B5EF4-FFF2-40B4-BE49-F238E27FC236}">
                    <a16:creationId xmlns:a16="http://schemas.microsoft.com/office/drawing/2014/main" id="{9169A92B-8EA3-91E5-544C-135D76D644D7}"/>
                  </a:ext>
                </a:extLst>
              </p14:cNvPr>
              <p14:cNvContentPartPr/>
              <p14:nvPr/>
            </p14:nvContentPartPr>
            <p14:xfrm>
              <a:off x="11148015" y="1261710"/>
              <a:ext cx="761040" cy="975600"/>
            </p14:xfrm>
          </p:contentPart>
        </mc:Choice>
        <mc:Fallback xmlns="">
          <p:pic>
            <p:nvPicPr>
              <p:cNvPr id="54" name="Ink 53">
                <a:extLst>
                  <a:ext uri="{FF2B5EF4-FFF2-40B4-BE49-F238E27FC236}">
                    <a16:creationId xmlns:a16="http://schemas.microsoft.com/office/drawing/2014/main" id="{9169A92B-8EA3-91E5-544C-135D76D644D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1139375" y="1252710"/>
                <a:ext cx="778680" cy="99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A62E3BF0-8E6A-D96C-038A-DBFEE4B2BC44}"/>
                  </a:ext>
                </a:extLst>
              </p14:cNvPr>
              <p14:cNvContentPartPr/>
              <p14:nvPr/>
            </p14:nvContentPartPr>
            <p14:xfrm>
              <a:off x="2295255" y="1095030"/>
              <a:ext cx="360" cy="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A62E3BF0-8E6A-D96C-038A-DBFEE4B2BC44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286255" y="108603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8E0A8493-F4E0-BBD6-00A4-E25AEA1A52CE}"/>
                  </a:ext>
                </a:extLst>
              </p14:cNvPr>
              <p14:cNvContentPartPr/>
              <p14:nvPr/>
            </p14:nvContentPartPr>
            <p14:xfrm>
              <a:off x="1257015" y="675990"/>
              <a:ext cx="72720" cy="36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8E0A8493-F4E0-BBD6-00A4-E25AEA1A52CE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248015" y="666990"/>
                <a:ext cx="9036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DB7B1434-F72A-9E45-85AC-DE2B6BAA15E7}"/>
                  </a:ext>
                </a:extLst>
              </p14:cNvPr>
              <p14:cNvContentPartPr/>
              <p14:nvPr/>
            </p14:nvContentPartPr>
            <p14:xfrm>
              <a:off x="571215" y="1038150"/>
              <a:ext cx="10080" cy="972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DB7B1434-F72A-9E45-85AC-DE2B6BAA15E7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62215" y="1029150"/>
                <a:ext cx="27720" cy="2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DD965DB4-787F-5BD2-5056-A9B3C111D844}"/>
                  </a:ext>
                </a:extLst>
              </p14:cNvPr>
              <p14:cNvContentPartPr/>
              <p14:nvPr/>
            </p14:nvContentPartPr>
            <p14:xfrm>
              <a:off x="1285455" y="923670"/>
              <a:ext cx="360" cy="36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DD965DB4-787F-5BD2-5056-A9B3C111D844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276455" y="91467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2BE8D011-7BD9-E0A0-A7ED-3A98350E6E0B}"/>
                  </a:ext>
                </a:extLst>
              </p14:cNvPr>
              <p14:cNvContentPartPr/>
              <p14:nvPr/>
            </p14:nvContentPartPr>
            <p14:xfrm>
              <a:off x="1904655" y="466470"/>
              <a:ext cx="360" cy="36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2BE8D011-7BD9-E0A0-A7ED-3A98350E6E0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896015" y="45747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A7D12974-946E-7340-823E-B31F5185B08B}"/>
                  </a:ext>
                </a:extLst>
              </p14:cNvPr>
              <p14:cNvContentPartPr/>
              <p14:nvPr/>
            </p14:nvContentPartPr>
            <p14:xfrm>
              <a:off x="9591375" y="1723950"/>
              <a:ext cx="360" cy="36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A7D12974-946E-7340-823E-B31F5185B08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582735" y="171495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73BC698B-829F-B914-ED7C-EE5898B27CA0}"/>
                  </a:ext>
                </a:extLst>
              </p14:cNvPr>
              <p14:cNvContentPartPr/>
              <p14:nvPr/>
            </p14:nvContentPartPr>
            <p14:xfrm>
              <a:off x="7991175" y="3133350"/>
              <a:ext cx="360" cy="36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73BC698B-829F-B914-ED7C-EE5898B27CA0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982535" y="312435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480B7D23-DB09-A5D0-D42C-0880B4BBC634}"/>
                  </a:ext>
                </a:extLst>
              </p14:cNvPr>
              <p14:cNvContentPartPr/>
              <p14:nvPr/>
            </p14:nvContentPartPr>
            <p14:xfrm>
              <a:off x="8229135" y="3009510"/>
              <a:ext cx="360" cy="36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480B7D23-DB09-A5D0-D42C-0880B4BBC634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220495" y="300051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3671A531-E264-F3A8-292F-A86AF9CD75F2}"/>
                  </a:ext>
                </a:extLst>
              </p14:cNvPr>
              <p14:cNvContentPartPr/>
              <p14:nvPr/>
            </p14:nvContentPartPr>
            <p14:xfrm>
              <a:off x="8448375" y="1952550"/>
              <a:ext cx="360" cy="3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3671A531-E264-F3A8-292F-A86AF9CD75F2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439735" y="1943550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29" name="Group 28">
            <a:extLst>
              <a:ext uri="{FF2B5EF4-FFF2-40B4-BE49-F238E27FC236}">
                <a16:creationId xmlns:a16="http://schemas.microsoft.com/office/drawing/2014/main" id="{FB6E725D-1BA9-972D-03AC-8A41D708D4C5}"/>
              </a:ext>
            </a:extLst>
          </p:cNvPr>
          <p:cNvGrpSpPr/>
          <p:nvPr/>
        </p:nvGrpSpPr>
        <p:grpSpPr>
          <a:xfrm>
            <a:off x="8486535" y="1742670"/>
            <a:ext cx="360" cy="360"/>
            <a:chOff x="8486535" y="1742670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0DD29731-BE67-BB8C-67A2-58369F513894}"/>
                    </a:ext>
                  </a:extLst>
                </p14:cNvPr>
                <p14:cNvContentPartPr/>
                <p14:nvPr/>
              </p14:nvContentPartPr>
              <p14:xfrm>
                <a:off x="8486535" y="1742670"/>
                <a:ext cx="360" cy="36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0DD29731-BE67-BB8C-67A2-58369F513894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8477895" y="173367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50283061-6880-9917-281B-B5286B18B46B}"/>
                    </a:ext>
                  </a:extLst>
                </p14:cNvPr>
                <p14:cNvContentPartPr/>
                <p14:nvPr/>
              </p14:nvContentPartPr>
              <p14:xfrm>
                <a:off x="8486535" y="1742670"/>
                <a:ext cx="360" cy="36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50283061-6880-9917-281B-B5286B18B46B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8477895" y="173367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8AD303DE-D708-3200-DCB3-5B5CB522370C}"/>
                  </a:ext>
                </a:extLst>
              </p14:cNvPr>
              <p14:cNvContentPartPr/>
              <p14:nvPr/>
            </p14:nvContentPartPr>
            <p14:xfrm>
              <a:off x="6352815" y="4514670"/>
              <a:ext cx="360" cy="360"/>
            </p14:xfrm>
          </p:contentPart>
        </mc:Choice>
        <mc:Fallback xmlns=""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8AD303DE-D708-3200-DCB3-5B5CB522370C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344175" y="450567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CCAE3CB3-F3F5-1947-B5BF-089CBB9A8176}"/>
                  </a:ext>
                </a:extLst>
              </p14:cNvPr>
              <p14:cNvContentPartPr/>
              <p14:nvPr/>
            </p14:nvContentPartPr>
            <p14:xfrm>
              <a:off x="11153415" y="2428470"/>
              <a:ext cx="360" cy="360"/>
            </p14:xfrm>
          </p:contentPart>
        </mc:Choice>
        <mc:Fallback xmlns=""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CCAE3CB3-F3F5-1947-B5BF-089CBB9A817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1144775" y="2419470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34" name="Group 33">
            <a:extLst>
              <a:ext uri="{FF2B5EF4-FFF2-40B4-BE49-F238E27FC236}">
                <a16:creationId xmlns:a16="http://schemas.microsoft.com/office/drawing/2014/main" id="{A288AD1E-CED4-1BB3-DC9A-07A3D1E53A8D}"/>
              </a:ext>
            </a:extLst>
          </p:cNvPr>
          <p:cNvGrpSpPr/>
          <p:nvPr/>
        </p:nvGrpSpPr>
        <p:grpSpPr>
          <a:xfrm>
            <a:off x="8591295" y="2209590"/>
            <a:ext cx="360" cy="360"/>
            <a:chOff x="8591295" y="2209590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918FBF2A-CF0B-D40D-2D37-A4CF699EA156}"/>
                    </a:ext>
                  </a:extLst>
                </p14:cNvPr>
                <p14:cNvContentPartPr/>
                <p14:nvPr/>
              </p14:nvContentPartPr>
              <p14:xfrm>
                <a:off x="8591295" y="2209590"/>
                <a:ext cx="360" cy="36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918FBF2A-CF0B-D40D-2D37-A4CF699EA156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8582655" y="220059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04305259-C78A-BA49-6DE8-8E21CCFE7F2F}"/>
                    </a:ext>
                  </a:extLst>
                </p14:cNvPr>
                <p14:cNvContentPartPr/>
                <p14:nvPr/>
              </p14:nvContentPartPr>
              <p14:xfrm>
                <a:off x="8591295" y="2209590"/>
                <a:ext cx="360" cy="36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04305259-C78A-BA49-6DE8-8E21CCFE7F2F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8582655" y="220059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F120DEF9-533C-4D96-8AF8-59836F041F75}"/>
                  </a:ext>
                </a:extLst>
              </p14:cNvPr>
              <p14:cNvContentPartPr/>
              <p14:nvPr/>
            </p14:nvContentPartPr>
            <p14:xfrm>
              <a:off x="8518575" y="4171590"/>
              <a:ext cx="129960" cy="1680480"/>
            </p14:xfrm>
          </p:contentPart>
        </mc:Choice>
        <mc:Fallback xmlns=""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F120DEF9-533C-4D96-8AF8-59836F041F75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8509935" y="4162590"/>
                <a:ext cx="147600" cy="169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1FAAD46F-164E-554E-045F-D65DCA5C29E9}"/>
                  </a:ext>
                </a:extLst>
              </p14:cNvPr>
              <p14:cNvContentPartPr/>
              <p14:nvPr/>
            </p14:nvContentPartPr>
            <p14:xfrm>
              <a:off x="5019375" y="5247990"/>
              <a:ext cx="360" cy="360"/>
            </p14:xfrm>
          </p:contentPart>
        </mc:Choice>
        <mc:Fallback xmlns=""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1FAAD46F-164E-554E-045F-D65DCA5C29E9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010735" y="523899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63035D4A-FB3B-A42A-746B-13E26C1A65FF}"/>
                  </a:ext>
                </a:extLst>
              </p14:cNvPr>
              <p14:cNvContentPartPr/>
              <p14:nvPr/>
            </p14:nvContentPartPr>
            <p14:xfrm>
              <a:off x="2152335" y="2181150"/>
              <a:ext cx="360" cy="360"/>
            </p14:xfrm>
          </p:contentPart>
        </mc:Choice>
        <mc:Fallback xmlns=""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63035D4A-FB3B-A42A-746B-13E26C1A65F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143695" y="217215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0C42D8BF-524D-F1A7-40EF-0FAA7DEA01C2}"/>
                  </a:ext>
                </a:extLst>
              </p14:cNvPr>
              <p14:cNvContentPartPr/>
              <p14:nvPr/>
            </p14:nvContentPartPr>
            <p14:xfrm>
              <a:off x="5352735" y="847605"/>
              <a:ext cx="360" cy="360"/>
            </p14:xfrm>
          </p:contentPart>
        </mc:Choice>
        <mc:Fallback xmlns=""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0C42D8BF-524D-F1A7-40EF-0FAA7DEA01C2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344095" y="838605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44" name="Ink 43">
                <a:extLst>
                  <a:ext uri="{FF2B5EF4-FFF2-40B4-BE49-F238E27FC236}">
                    <a16:creationId xmlns:a16="http://schemas.microsoft.com/office/drawing/2014/main" id="{4E97BF2F-EBC9-1B82-D4D5-CD838FD3BBA6}"/>
                  </a:ext>
                </a:extLst>
              </p14:cNvPr>
              <p14:cNvContentPartPr/>
              <p14:nvPr/>
            </p14:nvContentPartPr>
            <p14:xfrm>
              <a:off x="4476495" y="285390"/>
              <a:ext cx="360" cy="360"/>
            </p14:xfrm>
          </p:contentPart>
        </mc:Choice>
        <mc:Fallback xmlns="">
          <p:pic>
            <p:nvPicPr>
              <p:cNvPr id="44" name="Ink 43">
                <a:extLst>
                  <a:ext uri="{FF2B5EF4-FFF2-40B4-BE49-F238E27FC236}">
                    <a16:creationId xmlns:a16="http://schemas.microsoft.com/office/drawing/2014/main" id="{4E97BF2F-EBC9-1B82-D4D5-CD838FD3BBA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467855" y="276390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47" name="Group 46">
            <a:extLst>
              <a:ext uri="{FF2B5EF4-FFF2-40B4-BE49-F238E27FC236}">
                <a16:creationId xmlns:a16="http://schemas.microsoft.com/office/drawing/2014/main" id="{7F4927FC-C9D8-0933-7E15-43B238FB0768}"/>
              </a:ext>
            </a:extLst>
          </p:cNvPr>
          <p:cNvGrpSpPr/>
          <p:nvPr/>
        </p:nvGrpSpPr>
        <p:grpSpPr>
          <a:xfrm>
            <a:off x="11382015" y="218790"/>
            <a:ext cx="360" cy="38520"/>
            <a:chOff x="11382015" y="218790"/>
            <a:chExt cx="360" cy="38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E75FFE92-04EF-C365-F269-1EE810FA4947}"/>
                    </a:ext>
                  </a:extLst>
                </p14:cNvPr>
                <p14:cNvContentPartPr/>
                <p14:nvPr/>
              </p14:nvContentPartPr>
              <p14:xfrm>
                <a:off x="11382015" y="218790"/>
                <a:ext cx="360" cy="36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E75FFE92-04EF-C365-F269-1EE810FA4947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1373375" y="20979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D0FFEF2B-E093-6AE1-26B3-6FBE02026D15}"/>
                    </a:ext>
                  </a:extLst>
                </p14:cNvPr>
                <p14:cNvContentPartPr/>
                <p14:nvPr/>
              </p14:nvContentPartPr>
              <p14:xfrm>
                <a:off x="11382015" y="256950"/>
                <a:ext cx="360" cy="36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D0FFEF2B-E093-6AE1-26B3-6FBE02026D15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1373375" y="24795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AB4C34F3-3A61-910A-7434-FF28CC6B900B}"/>
                  </a:ext>
                </a:extLst>
              </p14:cNvPr>
              <p14:cNvContentPartPr/>
              <p14:nvPr/>
            </p14:nvContentPartPr>
            <p14:xfrm>
              <a:off x="4457415" y="237870"/>
              <a:ext cx="360" cy="360"/>
            </p14:xfrm>
          </p:contentPart>
        </mc:Choice>
        <mc:Fallback xmlns=""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AB4C34F3-3A61-910A-7434-FF28CC6B900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448775" y="228870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51" name="Group 50">
            <a:extLst>
              <a:ext uri="{FF2B5EF4-FFF2-40B4-BE49-F238E27FC236}">
                <a16:creationId xmlns:a16="http://schemas.microsoft.com/office/drawing/2014/main" id="{23B2830A-DEF2-F396-9380-08F90592D8D8}"/>
              </a:ext>
            </a:extLst>
          </p:cNvPr>
          <p:cNvGrpSpPr/>
          <p:nvPr/>
        </p:nvGrpSpPr>
        <p:grpSpPr>
          <a:xfrm>
            <a:off x="647175" y="1258725"/>
            <a:ext cx="1514880" cy="46440"/>
            <a:chOff x="647175" y="1258725"/>
            <a:chExt cx="1514880" cy="46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39FD32C4-5557-3D4A-F5BA-2C68DFBCF42A}"/>
                    </a:ext>
                  </a:extLst>
                </p14:cNvPr>
                <p14:cNvContentPartPr/>
                <p14:nvPr/>
              </p14:nvContentPartPr>
              <p14:xfrm>
                <a:off x="647175" y="1304805"/>
                <a:ext cx="360" cy="36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39FD32C4-5557-3D4A-F5BA-2C68DFBCF42A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38535" y="1295805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FA5F7200-7046-8F58-BAB8-B8C2BCCA965A}"/>
                    </a:ext>
                  </a:extLst>
                </p14:cNvPr>
                <p14:cNvContentPartPr/>
                <p14:nvPr/>
              </p14:nvContentPartPr>
              <p14:xfrm>
                <a:off x="647175" y="1258725"/>
                <a:ext cx="1514880" cy="4644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FA5F7200-7046-8F58-BAB8-B8C2BCCA965A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638535" y="1249725"/>
                  <a:ext cx="1532520" cy="640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578520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D7BB3A3-F020-6CCC-8230-7138155F7231}"/>
              </a:ext>
            </a:extLst>
          </p:cNvPr>
          <p:cNvSpPr txBox="1"/>
          <p:nvPr/>
        </p:nvSpPr>
        <p:spPr>
          <a:xfrm>
            <a:off x="516837" y="133383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Regulatory Pathway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897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3240</TotalTime>
  <Words>63</Words>
  <Application>Microsoft Macintosh PowerPoint</Application>
  <PresentationFormat>Widescreen</PresentationFormat>
  <Paragraphs>17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Title     Shark-Tank Presentation Date  DRAFT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Shoulder Sleeper</dc:title>
  <dc:creator>Nicholas Estis</dc:creator>
  <cp:lastModifiedBy>morteza meftah</cp:lastModifiedBy>
  <cp:revision>78</cp:revision>
  <dcterms:created xsi:type="dcterms:W3CDTF">2021-08-03T16:37:17Z</dcterms:created>
  <dcterms:modified xsi:type="dcterms:W3CDTF">2023-04-05T22:28:00Z</dcterms:modified>
</cp:coreProperties>
</file>